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0" r:id="rId3"/>
    <p:sldId id="363" r:id="rId4"/>
    <p:sldId id="302" r:id="rId5"/>
    <p:sldId id="324" r:id="rId6"/>
    <p:sldId id="309" r:id="rId7"/>
    <p:sldId id="308" r:id="rId8"/>
    <p:sldId id="347" r:id="rId9"/>
    <p:sldId id="348" r:id="rId10"/>
    <p:sldId id="349" r:id="rId11"/>
    <p:sldId id="350" r:id="rId12"/>
    <p:sldId id="351" r:id="rId13"/>
    <p:sldId id="346" r:id="rId14"/>
    <p:sldId id="364" r:id="rId15"/>
    <p:sldId id="352" r:id="rId16"/>
    <p:sldId id="365" r:id="rId17"/>
    <p:sldId id="366" r:id="rId18"/>
    <p:sldId id="368" r:id="rId19"/>
    <p:sldId id="356" r:id="rId20"/>
    <p:sldId id="343" r:id="rId21"/>
    <p:sldId id="337" r:id="rId22"/>
    <p:sldId id="338" r:id="rId23"/>
    <p:sldId id="367" r:id="rId24"/>
    <p:sldId id="358" r:id="rId25"/>
    <p:sldId id="362" r:id="rId26"/>
    <p:sldId id="359" r:id="rId27"/>
    <p:sldId id="360" r:id="rId28"/>
    <p:sldId id="361" r:id="rId29"/>
    <p:sldId id="266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</p:embeddedFont>
    <p:embeddedFont>
      <p:font typeface="Segoe UI" panose="020B0502040204020203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8FAA3D2-F763-42D5-9BE2-82A0CAA44F7B}">
          <p14:sldIdLst>
            <p14:sldId id="256"/>
            <p14:sldId id="300"/>
            <p14:sldId id="363"/>
            <p14:sldId id="302"/>
            <p14:sldId id="324"/>
            <p14:sldId id="309"/>
            <p14:sldId id="308"/>
            <p14:sldId id="347"/>
            <p14:sldId id="348"/>
            <p14:sldId id="349"/>
            <p14:sldId id="350"/>
            <p14:sldId id="351"/>
            <p14:sldId id="346"/>
            <p14:sldId id="364"/>
            <p14:sldId id="352"/>
            <p14:sldId id="365"/>
            <p14:sldId id="366"/>
            <p14:sldId id="368"/>
            <p14:sldId id="356"/>
            <p14:sldId id="343"/>
            <p14:sldId id="337"/>
            <p14:sldId id="338"/>
            <p14:sldId id="367"/>
            <p14:sldId id="358"/>
            <p14:sldId id="362"/>
            <p14:sldId id="359"/>
            <p14:sldId id="360"/>
            <p14:sldId id="36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EB2"/>
    <a:srgbClr val="A24AB1"/>
    <a:srgbClr val="F4AF3D"/>
    <a:srgbClr val="F3AE49"/>
    <a:srgbClr val="5B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4" autoAdjust="0"/>
    <p:restoredTop sz="97458" autoAdjust="0"/>
  </p:normalViewPr>
  <p:slideViewPr>
    <p:cSldViewPr snapToGrid="0">
      <p:cViewPr varScale="1">
        <p:scale>
          <a:sx n="111" d="100"/>
          <a:sy n="111" d="100"/>
        </p:scale>
        <p:origin x="75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4E1AAA-6AD4-42B2-9E7B-B1EE1E5C52B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794628C-566F-45E0-880D-95E5651C2A5A}">
      <dgm:prSet phldrT="[Текст]"/>
      <dgm:spPr/>
      <dgm:t>
        <a:bodyPr/>
        <a:lstStyle/>
        <a:p>
          <a:r>
            <a:rPr lang="ru-RU" b="1" dirty="0" smtClean="0"/>
            <a:t>Удаленное управление работой</a:t>
          </a:r>
          <a:endParaRPr lang="en-GB" b="1" dirty="0"/>
        </a:p>
      </dgm:t>
    </dgm:pt>
    <dgm:pt modelId="{6C6D0505-5297-47D8-BDE9-1D5C11E64A27}" type="parTrans" cxnId="{B7985659-0A7D-4811-976A-38CE61D801CE}">
      <dgm:prSet/>
      <dgm:spPr/>
      <dgm:t>
        <a:bodyPr/>
        <a:lstStyle/>
        <a:p>
          <a:endParaRPr lang="en-GB"/>
        </a:p>
      </dgm:t>
    </dgm:pt>
    <dgm:pt modelId="{3845A52A-091E-4B21-B676-DC783A43D998}" type="sibTrans" cxnId="{B7985659-0A7D-4811-976A-38CE61D801CE}">
      <dgm:prSet/>
      <dgm:spPr/>
      <dgm:t>
        <a:bodyPr/>
        <a:lstStyle/>
        <a:p>
          <a:endParaRPr lang="en-GB"/>
        </a:p>
      </dgm:t>
    </dgm:pt>
    <dgm:pt modelId="{1AD56E01-8272-494C-B65B-9C420E32B3A4}">
      <dgm:prSet phldrT="[Текст]" custT="1"/>
      <dgm:spPr/>
      <dgm:t>
        <a:bodyPr/>
        <a:lstStyle/>
        <a:p>
          <a:r>
            <a:rPr lang="ru-RU" sz="2800" b="1" dirty="0" smtClean="0"/>
            <a:t>Координация</a:t>
          </a:r>
          <a:endParaRPr lang="en-GB" sz="3200" b="1" dirty="0"/>
        </a:p>
      </dgm:t>
    </dgm:pt>
    <dgm:pt modelId="{D81A7165-4EA8-4698-A0E3-1B37F098C1F0}" type="parTrans" cxnId="{03637016-6CAA-4DAB-87BA-FBE6A0348BFF}">
      <dgm:prSet/>
      <dgm:spPr/>
      <dgm:t>
        <a:bodyPr/>
        <a:lstStyle/>
        <a:p>
          <a:endParaRPr lang="en-GB"/>
        </a:p>
      </dgm:t>
    </dgm:pt>
    <dgm:pt modelId="{4E56033B-2E2D-44A4-92C5-8FFB9077B37E}" type="sibTrans" cxnId="{03637016-6CAA-4DAB-87BA-FBE6A0348BFF}">
      <dgm:prSet/>
      <dgm:spPr/>
      <dgm:t>
        <a:bodyPr/>
        <a:lstStyle/>
        <a:p>
          <a:endParaRPr lang="en-GB"/>
        </a:p>
      </dgm:t>
    </dgm:pt>
    <dgm:pt modelId="{97996739-EBC5-4898-8DDA-B1D2BEF56036}">
      <dgm:prSet phldrT="[Текст]" custT="1"/>
      <dgm:spPr/>
      <dgm:t>
        <a:bodyPr lIns="36000" rIns="36000"/>
        <a:lstStyle/>
        <a:p>
          <a:r>
            <a:rPr lang="ru-RU" sz="3200" b="1" dirty="0" smtClean="0"/>
            <a:t>Коммуникация</a:t>
          </a:r>
          <a:endParaRPr lang="en-GB" sz="3200" b="1" dirty="0"/>
        </a:p>
      </dgm:t>
    </dgm:pt>
    <dgm:pt modelId="{1AB26106-C832-49F4-B3E0-5F9E23D2F5B3}" type="parTrans" cxnId="{E54D7016-3023-45F8-80E0-8ADCA0D50FCE}">
      <dgm:prSet/>
      <dgm:spPr/>
      <dgm:t>
        <a:bodyPr/>
        <a:lstStyle/>
        <a:p>
          <a:endParaRPr lang="en-GB"/>
        </a:p>
      </dgm:t>
    </dgm:pt>
    <dgm:pt modelId="{EC373921-6B08-4B97-8B0E-F870E1ACFFEF}" type="sibTrans" cxnId="{E54D7016-3023-45F8-80E0-8ADCA0D50FCE}">
      <dgm:prSet/>
      <dgm:spPr/>
      <dgm:t>
        <a:bodyPr/>
        <a:lstStyle/>
        <a:p>
          <a:endParaRPr lang="en-GB"/>
        </a:p>
      </dgm:t>
    </dgm:pt>
    <dgm:pt modelId="{18C0FEE0-1EAA-49BB-BB55-BBB71D71D7A5}">
      <dgm:prSet phldrT="[Текст]" custT="1"/>
      <dgm:spPr/>
      <dgm:t>
        <a:bodyPr/>
        <a:lstStyle/>
        <a:p>
          <a:r>
            <a:rPr lang="ru-RU" sz="2400" b="1" dirty="0" smtClean="0"/>
            <a:t>Создание и сотрудничество</a:t>
          </a:r>
          <a:endParaRPr lang="en-GB" sz="2400" b="1" dirty="0"/>
        </a:p>
      </dgm:t>
    </dgm:pt>
    <dgm:pt modelId="{D5BC1930-6971-43C9-A2D8-185E3134A120}" type="parTrans" cxnId="{E38729C6-D1F7-45DA-B1EF-0B4C1CCFF8D9}">
      <dgm:prSet/>
      <dgm:spPr/>
      <dgm:t>
        <a:bodyPr/>
        <a:lstStyle/>
        <a:p>
          <a:endParaRPr lang="en-GB"/>
        </a:p>
      </dgm:t>
    </dgm:pt>
    <dgm:pt modelId="{41F97845-AEFC-42AA-BB69-5CB06E8FFE19}" type="sibTrans" cxnId="{E38729C6-D1F7-45DA-B1EF-0B4C1CCFF8D9}">
      <dgm:prSet/>
      <dgm:spPr/>
      <dgm:t>
        <a:bodyPr/>
        <a:lstStyle/>
        <a:p>
          <a:endParaRPr lang="en-GB"/>
        </a:p>
      </dgm:t>
    </dgm:pt>
    <dgm:pt modelId="{0B611827-59AA-425B-A1EA-560641BD0ABF}">
      <dgm:prSet phldrT="[Текст]" custT="1"/>
      <dgm:spPr/>
      <dgm:t>
        <a:bodyPr/>
        <a:lstStyle/>
        <a:p>
          <a:r>
            <a:rPr lang="ru-RU" sz="3200" b="1" dirty="0" smtClean="0"/>
            <a:t>Контроль</a:t>
          </a:r>
          <a:endParaRPr lang="en-GB" sz="3200" b="1" dirty="0"/>
        </a:p>
      </dgm:t>
    </dgm:pt>
    <dgm:pt modelId="{D314BC60-01AB-442C-868A-01D64E0D6830}" type="parTrans" cxnId="{425A4DEA-D243-4616-8061-859EDE05521F}">
      <dgm:prSet/>
      <dgm:spPr/>
      <dgm:t>
        <a:bodyPr/>
        <a:lstStyle/>
        <a:p>
          <a:endParaRPr lang="en-GB"/>
        </a:p>
      </dgm:t>
    </dgm:pt>
    <dgm:pt modelId="{210C4703-BB72-4E95-B17F-DFD1206D574D}" type="sibTrans" cxnId="{425A4DEA-D243-4616-8061-859EDE05521F}">
      <dgm:prSet/>
      <dgm:spPr/>
      <dgm:t>
        <a:bodyPr/>
        <a:lstStyle/>
        <a:p>
          <a:endParaRPr lang="en-GB"/>
        </a:p>
      </dgm:t>
    </dgm:pt>
    <dgm:pt modelId="{406AAC10-4B93-4688-B464-DDA1C078B1E5}" type="pres">
      <dgm:prSet presAssocID="{C64E1AAA-6AD4-42B2-9E7B-B1EE1E5C52B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90CAF9-AED1-439A-AC4D-3341A0306F53}" type="pres">
      <dgm:prSet presAssocID="{C64E1AAA-6AD4-42B2-9E7B-B1EE1E5C52B2}" presName="matrix" presStyleCnt="0"/>
      <dgm:spPr/>
    </dgm:pt>
    <dgm:pt modelId="{633E1C1A-91DE-4A73-AEB1-58FB44E90674}" type="pres">
      <dgm:prSet presAssocID="{C64E1AAA-6AD4-42B2-9E7B-B1EE1E5C52B2}" presName="tile1" presStyleLbl="node1" presStyleIdx="0" presStyleCnt="4" custLinFactNeighborX="-1751" custLinFactNeighborY="556"/>
      <dgm:spPr/>
      <dgm:t>
        <a:bodyPr/>
        <a:lstStyle/>
        <a:p>
          <a:endParaRPr lang="en-GB"/>
        </a:p>
      </dgm:t>
    </dgm:pt>
    <dgm:pt modelId="{4436CA8F-BA8A-4817-8BBA-D54B2C58F5FC}" type="pres">
      <dgm:prSet presAssocID="{C64E1AAA-6AD4-42B2-9E7B-B1EE1E5C52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1F9C49-460E-401B-BA4B-FC8039E52839}" type="pres">
      <dgm:prSet presAssocID="{C64E1AAA-6AD4-42B2-9E7B-B1EE1E5C52B2}" presName="tile2" presStyleLbl="node1" presStyleIdx="1" presStyleCnt="4"/>
      <dgm:spPr/>
      <dgm:t>
        <a:bodyPr/>
        <a:lstStyle/>
        <a:p>
          <a:endParaRPr lang="en-GB"/>
        </a:p>
      </dgm:t>
    </dgm:pt>
    <dgm:pt modelId="{24699C6E-4AA2-4522-9ACC-78E20D797D0F}" type="pres">
      <dgm:prSet presAssocID="{C64E1AAA-6AD4-42B2-9E7B-B1EE1E5C52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7B3472B-4A0C-42BB-B664-A767A4D466D9}" type="pres">
      <dgm:prSet presAssocID="{C64E1AAA-6AD4-42B2-9E7B-B1EE1E5C52B2}" presName="tile3" presStyleLbl="node1" presStyleIdx="2" presStyleCnt="4"/>
      <dgm:spPr/>
      <dgm:t>
        <a:bodyPr/>
        <a:lstStyle/>
        <a:p>
          <a:endParaRPr lang="en-GB"/>
        </a:p>
      </dgm:t>
    </dgm:pt>
    <dgm:pt modelId="{1ED87720-3E1A-4EB2-85A8-2F47BCBF3935}" type="pres">
      <dgm:prSet presAssocID="{C64E1AAA-6AD4-42B2-9E7B-B1EE1E5C52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B61126-B756-4134-AE79-9329406F9022}" type="pres">
      <dgm:prSet presAssocID="{C64E1AAA-6AD4-42B2-9E7B-B1EE1E5C52B2}" presName="tile4" presStyleLbl="node1" presStyleIdx="3" presStyleCnt="4"/>
      <dgm:spPr/>
      <dgm:t>
        <a:bodyPr/>
        <a:lstStyle/>
        <a:p>
          <a:endParaRPr lang="en-GB"/>
        </a:p>
      </dgm:t>
    </dgm:pt>
    <dgm:pt modelId="{B285B7C2-580E-4A97-9AB3-7C33D18660A5}" type="pres">
      <dgm:prSet presAssocID="{C64E1AAA-6AD4-42B2-9E7B-B1EE1E5C52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C19964-6688-4FC3-AF62-BABC0E9F4533}" type="pres">
      <dgm:prSet presAssocID="{C64E1AAA-6AD4-42B2-9E7B-B1EE1E5C52B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7794AA37-ECCD-4BC0-97DF-418E8E1D3316}" type="presOf" srcId="{5794628C-566F-45E0-880D-95E5651C2A5A}" destId="{62C19964-6688-4FC3-AF62-BABC0E9F4533}" srcOrd="0" destOrd="0" presId="urn:microsoft.com/office/officeart/2005/8/layout/matrix1"/>
    <dgm:cxn modelId="{51C7B4D4-95FE-4316-B432-509BA9855981}" type="presOf" srcId="{97996739-EBC5-4898-8DDA-B1D2BEF56036}" destId="{B41F9C49-460E-401B-BA4B-FC8039E52839}" srcOrd="0" destOrd="0" presId="urn:microsoft.com/office/officeart/2005/8/layout/matrix1"/>
    <dgm:cxn modelId="{26CEF360-DD48-496A-B1FF-DD2B7754D5AE}" type="presOf" srcId="{18C0FEE0-1EAA-49BB-BB55-BBB71D71D7A5}" destId="{1ED87720-3E1A-4EB2-85A8-2F47BCBF3935}" srcOrd="1" destOrd="0" presId="urn:microsoft.com/office/officeart/2005/8/layout/matrix1"/>
    <dgm:cxn modelId="{E38729C6-D1F7-45DA-B1EF-0B4C1CCFF8D9}" srcId="{5794628C-566F-45E0-880D-95E5651C2A5A}" destId="{18C0FEE0-1EAA-49BB-BB55-BBB71D71D7A5}" srcOrd="2" destOrd="0" parTransId="{D5BC1930-6971-43C9-A2D8-185E3134A120}" sibTransId="{41F97845-AEFC-42AA-BB69-5CB06E8FFE19}"/>
    <dgm:cxn modelId="{13395A6E-7F0F-4B7E-93CD-718CEBA61A0E}" type="presOf" srcId="{0B611827-59AA-425B-A1EA-560641BD0ABF}" destId="{B285B7C2-580E-4A97-9AB3-7C33D18660A5}" srcOrd="1" destOrd="0" presId="urn:microsoft.com/office/officeart/2005/8/layout/matrix1"/>
    <dgm:cxn modelId="{B7985659-0A7D-4811-976A-38CE61D801CE}" srcId="{C64E1AAA-6AD4-42B2-9E7B-B1EE1E5C52B2}" destId="{5794628C-566F-45E0-880D-95E5651C2A5A}" srcOrd="0" destOrd="0" parTransId="{6C6D0505-5297-47D8-BDE9-1D5C11E64A27}" sibTransId="{3845A52A-091E-4B21-B676-DC783A43D998}"/>
    <dgm:cxn modelId="{3103A8D3-A841-4809-84AA-81DE1EE086F7}" type="presOf" srcId="{1AD56E01-8272-494C-B65B-9C420E32B3A4}" destId="{633E1C1A-91DE-4A73-AEB1-58FB44E90674}" srcOrd="0" destOrd="0" presId="urn:microsoft.com/office/officeart/2005/8/layout/matrix1"/>
    <dgm:cxn modelId="{6861AAD5-1CDE-48F2-ACC0-53200C02A58B}" type="presOf" srcId="{97996739-EBC5-4898-8DDA-B1D2BEF56036}" destId="{24699C6E-4AA2-4522-9ACC-78E20D797D0F}" srcOrd="1" destOrd="0" presId="urn:microsoft.com/office/officeart/2005/8/layout/matrix1"/>
    <dgm:cxn modelId="{76D957F0-5677-4501-90B5-917CBCA337CA}" type="presOf" srcId="{C64E1AAA-6AD4-42B2-9E7B-B1EE1E5C52B2}" destId="{406AAC10-4B93-4688-B464-DDA1C078B1E5}" srcOrd="0" destOrd="0" presId="urn:microsoft.com/office/officeart/2005/8/layout/matrix1"/>
    <dgm:cxn modelId="{DD9AA1B1-D0A5-4515-8DB0-51B9B029D3D0}" type="presOf" srcId="{0B611827-59AA-425B-A1EA-560641BD0ABF}" destId="{E3B61126-B756-4134-AE79-9329406F9022}" srcOrd="0" destOrd="0" presId="urn:microsoft.com/office/officeart/2005/8/layout/matrix1"/>
    <dgm:cxn modelId="{E54D7016-3023-45F8-80E0-8ADCA0D50FCE}" srcId="{5794628C-566F-45E0-880D-95E5651C2A5A}" destId="{97996739-EBC5-4898-8DDA-B1D2BEF56036}" srcOrd="1" destOrd="0" parTransId="{1AB26106-C832-49F4-B3E0-5F9E23D2F5B3}" sibTransId="{EC373921-6B08-4B97-8B0E-F870E1ACFFEF}"/>
    <dgm:cxn modelId="{307C4845-0FF3-49FA-991A-8E8AA93E256B}" type="presOf" srcId="{18C0FEE0-1EAA-49BB-BB55-BBB71D71D7A5}" destId="{57B3472B-4A0C-42BB-B664-A767A4D466D9}" srcOrd="0" destOrd="0" presId="urn:microsoft.com/office/officeart/2005/8/layout/matrix1"/>
    <dgm:cxn modelId="{50368427-3D83-4130-A1BC-6E12245FA376}" type="presOf" srcId="{1AD56E01-8272-494C-B65B-9C420E32B3A4}" destId="{4436CA8F-BA8A-4817-8BBA-D54B2C58F5FC}" srcOrd="1" destOrd="0" presId="urn:microsoft.com/office/officeart/2005/8/layout/matrix1"/>
    <dgm:cxn modelId="{03637016-6CAA-4DAB-87BA-FBE6A0348BFF}" srcId="{5794628C-566F-45E0-880D-95E5651C2A5A}" destId="{1AD56E01-8272-494C-B65B-9C420E32B3A4}" srcOrd="0" destOrd="0" parTransId="{D81A7165-4EA8-4698-A0E3-1B37F098C1F0}" sibTransId="{4E56033B-2E2D-44A4-92C5-8FFB9077B37E}"/>
    <dgm:cxn modelId="{425A4DEA-D243-4616-8061-859EDE05521F}" srcId="{5794628C-566F-45E0-880D-95E5651C2A5A}" destId="{0B611827-59AA-425B-A1EA-560641BD0ABF}" srcOrd="3" destOrd="0" parTransId="{D314BC60-01AB-442C-868A-01D64E0D6830}" sibTransId="{210C4703-BB72-4E95-B17F-DFD1206D574D}"/>
    <dgm:cxn modelId="{838895D0-C878-4A68-9900-CFD06C2CDD13}" type="presParOf" srcId="{406AAC10-4B93-4688-B464-DDA1C078B1E5}" destId="{2790CAF9-AED1-439A-AC4D-3341A0306F53}" srcOrd="0" destOrd="0" presId="urn:microsoft.com/office/officeart/2005/8/layout/matrix1"/>
    <dgm:cxn modelId="{77B94BE5-C5FB-4A4D-95C3-AD0981C3232A}" type="presParOf" srcId="{2790CAF9-AED1-439A-AC4D-3341A0306F53}" destId="{633E1C1A-91DE-4A73-AEB1-58FB44E90674}" srcOrd="0" destOrd="0" presId="urn:microsoft.com/office/officeart/2005/8/layout/matrix1"/>
    <dgm:cxn modelId="{F9648661-1CED-48B4-AC4F-5209CB6A1E29}" type="presParOf" srcId="{2790CAF9-AED1-439A-AC4D-3341A0306F53}" destId="{4436CA8F-BA8A-4817-8BBA-D54B2C58F5FC}" srcOrd="1" destOrd="0" presId="urn:microsoft.com/office/officeart/2005/8/layout/matrix1"/>
    <dgm:cxn modelId="{3C277E50-7782-426B-B1B2-339ECF5E4CDB}" type="presParOf" srcId="{2790CAF9-AED1-439A-AC4D-3341A0306F53}" destId="{B41F9C49-460E-401B-BA4B-FC8039E52839}" srcOrd="2" destOrd="0" presId="urn:microsoft.com/office/officeart/2005/8/layout/matrix1"/>
    <dgm:cxn modelId="{9C2DBDE5-797D-43D7-89C7-EB2B9AA78379}" type="presParOf" srcId="{2790CAF9-AED1-439A-AC4D-3341A0306F53}" destId="{24699C6E-4AA2-4522-9ACC-78E20D797D0F}" srcOrd="3" destOrd="0" presId="urn:microsoft.com/office/officeart/2005/8/layout/matrix1"/>
    <dgm:cxn modelId="{FE16779D-1345-41F5-B904-61323A9FEC6E}" type="presParOf" srcId="{2790CAF9-AED1-439A-AC4D-3341A0306F53}" destId="{57B3472B-4A0C-42BB-B664-A767A4D466D9}" srcOrd="4" destOrd="0" presId="urn:microsoft.com/office/officeart/2005/8/layout/matrix1"/>
    <dgm:cxn modelId="{8F7769F4-4552-4D64-AA27-61A8CF8C1EE6}" type="presParOf" srcId="{2790CAF9-AED1-439A-AC4D-3341A0306F53}" destId="{1ED87720-3E1A-4EB2-85A8-2F47BCBF3935}" srcOrd="5" destOrd="0" presId="urn:microsoft.com/office/officeart/2005/8/layout/matrix1"/>
    <dgm:cxn modelId="{22F2882E-E825-4979-AFD4-12268594B714}" type="presParOf" srcId="{2790CAF9-AED1-439A-AC4D-3341A0306F53}" destId="{E3B61126-B756-4134-AE79-9329406F9022}" srcOrd="6" destOrd="0" presId="urn:microsoft.com/office/officeart/2005/8/layout/matrix1"/>
    <dgm:cxn modelId="{9B3E03F0-DCFE-4FD2-A619-7985D5AD8D6A}" type="presParOf" srcId="{2790CAF9-AED1-439A-AC4D-3341A0306F53}" destId="{B285B7C2-580E-4A97-9AB3-7C33D18660A5}" srcOrd="7" destOrd="0" presId="urn:microsoft.com/office/officeart/2005/8/layout/matrix1"/>
    <dgm:cxn modelId="{3A565727-E821-48F0-86DB-C47FB8F452ED}" type="presParOf" srcId="{406AAC10-4B93-4688-B464-DDA1C078B1E5}" destId="{62C19964-6688-4FC3-AF62-BABC0E9F453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A7BD65-FC57-43D3-9031-2268844AE137}" type="doc">
      <dgm:prSet loTypeId="urn:microsoft.com/office/officeart/2005/8/layout/cycle2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C2A65E2B-36F2-43CE-A05C-FB6B69EAD56F}">
      <dgm:prSet phldrT="[Текст]" custT="1"/>
      <dgm:spPr>
        <a:solidFill>
          <a:srgbClr val="C63B10"/>
        </a:solidFill>
      </dgm:spPr>
      <dgm:t>
        <a:bodyPr/>
        <a:lstStyle/>
        <a:p>
          <a:r>
            <a:rPr lang="ru-RU" sz="1600" b="1" dirty="0" err="1" smtClean="0"/>
            <a:t>Плани-рование</a:t>
          </a:r>
          <a:endParaRPr lang="en-GB" sz="1600" b="1" dirty="0"/>
        </a:p>
      </dgm:t>
    </dgm:pt>
    <dgm:pt modelId="{EAA156A5-72B1-4C05-8D34-D8E12B7D055E}" type="parTrans" cxnId="{2A52D3E2-02EF-4D9E-B699-FE354CEAD2D7}">
      <dgm:prSet/>
      <dgm:spPr/>
      <dgm:t>
        <a:bodyPr/>
        <a:lstStyle/>
        <a:p>
          <a:endParaRPr lang="en-GB"/>
        </a:p>
      </dgm:t>
    </dgm:pt>
    <dgm:pt modelId="{358D0726-9C45-40A4-8347-38F366DDE91D}" type="sibTrans" cxnId="{2A52D3E2-02EF-4D9E-B699-FE354CEAD2D7}">
      <dgm:prSet/>
      <dgm:spPr>
        <a:solidFill>
          <a:srgbClr val="C63B10"/>
        </a:solidFill>
      </dgm:spPr>
      <dgm:t>
        <a:bodyPr/>
        <a:lstStyle/>
        <a:p>
          <a:endParaRPr lang="en-GB"/>
        </a:p>
      </dgm:t>
    </dgm:pt>
    <dgm:pt modelId="{0541703A-6A59-4E34-8D59-1089B045ED34}">
      <dgm:prSet phldrT="[Текст]" custT="1"/>
      <dgm:spPr/>
      <dgm:t>
        <a:bodyPr/>
        <a:lstStyle/>
        <a:p>
          <a:r>
            <a:rPr lang="ru-RU" sz="1600" b="1" dirty="0" smtClean="0"/>
            <a:t>Дизайн</a:t>
          </a:r>
          <a:endParaRPr lang="en-GB" sz="1600" b="1" dirty="0"/>
        </a:p>
      </dgm:t>
    </dgm:pt>
    <dgm:pt modelId="{2ED11C04-957B-448C-9923-64D1DF822095}" type="parTrans" cxnId="{F97A5A87-AC19-4635-ADED-B620A05305F1}">
      <dgm:prSet/>
      <dgm:spPr/>
      <dgm:t>
        <a:bodyPr/>
        <a:lstStyle/>
        <a:p>
          <a:endParaRPr lang="en-GB"/>
        </a:p>
      </dgm:t>
    </dgm:pt>
    <dgm:pt modelId="{1558F21D-72A2-4BCE-BC52-06E7E2C69B7F}" type="sibTrans" cxnId="{F97A5A87-AC19-4635-ADED-B620A05305F1}">
      <dgm:prSet/>
      <dgm:spPr/>
      <dgm:t>
        <a:bodyPr/>
        <a:lstStyle/>
        <a:p>
          <a:endParaRPr lang="en-GB"/>
        </a:p>
      </dgm:t>
    </dgm:pt>
    <dgm:pt modelId="{A6360C1A-9B50-4F55-B93F-8309924E4835}">
      <dgm:prSet phldrT="[Текст]" custT="1"/>
      <dgm:spPr/>
      <dgm:t>
        <a:bodyPr/>
        <a:lstStyle/>
        <a:p>
          <a:r>
            <a:rPr lang="ru-RU" sz="1600" b="1" dirty="0" err="1" smtClean="0"/>
            <a:t>Тестиро-вание</a:t>
          </a:r>
          <a:endParaRPr lang="en-GB" sz="1600" b="1" dirty="0"/>
        </a:p>
      </dgm:t>
    </dgm:pt>
    <dgm:pt modelId="{B7787E6E-34AB-4F30-9F3F-0C14B92A825E}" type="parTrans" cxnId="{C89444E7-5817-436F-9BC0-A36EB3D00012}">
      <dgm:prSet/>
      <dgm:spPr/>
      <dgm:t>
        <a:bodyPr/>
        <a:lstStyle/>
        <a:p>
          <a:endParaRPr lang="en-GB"/>
        </a:p>
      </dgm:t>
    </dgm:pt>
    <dgm:pt modelId="{2A650AC5-09EC-4429-8CD6-7A4807389A77}" type="sibTrans" cxnId="{C89444E7-5817-436F-9BC0-A36EB3D00012}">
      <dgm:prSet/>
      <dgm:spPr/>
      <dgm:t>
        <a:bodyPr/>
        <a:lstStyle/>
        <a:p>
          <a:endParaRPr lang="en-GB"/>
        </a:p>
      </dgm:t>
    </dgm:pt>
    <dgm:pt modelId="{C1F0352D-CD67-4052-9721-A3EC0502E144}">
      <dgm:prSet phldrT="[Текст]" custT="1"/>
      <dgm:spPr/>
      <dgm:t>
        <a:bodyPr lIns="0" tIns="0" rIns="0" bIns="0"/>
        <a:lstStyle/>
        <a:p>
          <a:r>
            <a:rPr lang="ru-RU" sz="1600" b="1" dirty="0" smtClean="0"/>
            <a:t>Запуск</a:t>
          </a:r>
          <a:endParaRPr lang="en-GB" sz="1600" b="1" dirty="0"/>
        </a:p>
      </dgm:t>
    </dgm:pt>
    <dgm:pt modelId="{2A70D383-3B08-4880-9F1F-F2F0C2642243}" type="parTrans" cxnId="{B4A193D1-FA5B-48EC-B5FD-3BD776414369}">
      <dgm:prSet/>
      <dgm:spPr/>
      <dgm:t>
        <a:bodyPr/>
        <a:lstStyle/>
        <a:p>
          <a:endParaRPr lang="en-GB"/>
        </a:p>
      </dgm:t>
    </dgm:pt>
    <dgm:pt modelId="{69722D3C-9DD1-486F-B1DD-92AD4D7B71D1}" type="sibTrans" cxnId="{B4A193D1-FA5B-48EC-B5FD-3BD776414369}">
      <dgm:prSet/>
      <dgm:spPr/>
      <dgm:t>
        <a:bodyPr/>
        <a:lstStyle/>
        <a:p>
          <a:endParaRPr lang="en-GB"/>
        </a:p>
      </dgm:t>
    </dgm:pt>
    <dgm:pt modelId="{50A5BD49-7FF5-44D9-8306-F45AF0CA72D7}">
      <dgm:prSet phldrT="[Текст]" custT="1"/>
      <dgm:spPr/>
      <dgm:t>
        <a:bodyPr/>
        <a:lstStyle/>
        <a:p>
          <a:r>
            <a:rPr lang="ru-RU" sz="1600" b="1" dirty="0" smtClean="0"/>
            <a:t>Отзывы</a:t>
          </a:r>
          <a:endParaRPr lang="en-GB" sz="1600" b="1" dirty="0"/>
        </a:p>
      </dgm:t>
    </dgm:pt>
    <dgm:pt modelId="{67543E8A-7D5F-4497-A5F8-B3EE8816B139}" type="parTrans" cxnId="{AEE55C6A-54C0-44EB-94F5-EF5D87D569AB}">
      <dgm:prSet/>
      <dgm:spPr/>
      <dgm:t>
        <a:bodyPr/>
        <a:lstStyle/>
        <a:p>
          <a:endParaRPr lang="en-GB"/>
        </a:p>
      </dgm:t>
    </dgm:pt>
    <dgm:pt modelId="{5C1900A6-06CE-4F06-8FB0-064636928055}" type="sibTrans" cxnId="{AEE55C6A-54C0-44EB-94F5-EF5D87D569AB}">
      <dgm:prSet/>
      <dgm:spPr/>
      <dgm:t>
        <a:bodyPr/>
        <a:lstStyle/>
        <a:p>
          <a:endParaRPr lang="en-GB"/>
        </a:p>
      </dgm:t>
    </dgm:pt>
    <dgm:pt modelId="{45B4355F-911F-4CCB-B5B1-D9C67E22E524}">
      <dgm:prSet phldrT="[Текст]" custT="1"/>
      <dgm:spPr/>
      <dgm:t>
        <a:bodyPr/>
        <a:lstStyle/>
        <a:p>
          <a:r>
            <a:rPr lang="ru-RU" sz="1600" b="1" dirty="0" err="1" smtClean="0"/>
            <a:t>Разра-ботка</a:t>
          </a:r>
          <a:endParaRPr lang="en-GB" sz="1600" b="1" dirty="0"/>
        </a:p>
      </dgm:t>
    </dgm:pt>
    <dgm:pt modelId="{D98A48F4-743E-43B0-8F4D-E2011FA63AC5}" type="parTrans" cxnId="{B4573A42-419C-44F6-BED9-C4A4F44941E3}">
      <dgm:prSet/>
      <dgm:spPr/>
      <dgm:t>
        <a:bodyPr/>
        <a:lstStyle/>
        <a:p>
          <a:endParaRPr lang="en-GB"/>
        </a:p>
      </dgm:t>
    </dgm:pt>
    <dgm:pt modelId="{50A81320-758E-4313-9601-A4D301231260}" type="sibTrans" cxnId="{B4573A42-419C-44F6-BED9-C4A4F44941E3}">
      <dgm:prSet/>
      <dgm:spPr/>
      <dgm:t>
        <a:bodyPr/>
        <a:lstStyle/>
        <a:p>
          <a:endParaRPr lang="en-GB"/>
        </a:p>
      </dgm:t>
    </dgm:pt>
    <dgm:pt modelId="{4BA9D07E-A8EB-4969-A77E-A47A13909BD5}" type="pres">
      <dgm:prSet presAssocID="{DFA7BD65-FC57-43D3-9031-2268844AE1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684E6DC-E7E4-44FA-A2EE-14724DB38BE0}" type="pres">
      <dgm:prSet presAssocID="{C2A65E2B-36F2-43CE-A05C-FB6B69EAD56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AF6D3C-BA11-4721-A50A-BC3608670F70}" type="pres">
      <dgm:prSet presAssocID="{358D0726-9C45-40A4-8347-38F366DDE91D}" presName="sibTrans" presStyleLbl="sibTrans2D1" presStyleIdx="0" presStyleCnt="6"/>
      <dgm:spPr/>
      <dgm:t>
        <a:bodyPr/>
        <a:lstStyle/>
        <a:p>
          <a:endParaRPr lang="en-GB"/>
        </a:p>
      </dgm:t>
    </dgm:pt>
    <dgm:pt modelId="{811A4303-E651-4D64-8475-2B3483FA716A}" type="pres">
      <dgm:prSet presAssocID="{358D0726-9C45-40A4-8347-38F366DDE91D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BD26CF0A-2FD5-4722-A3AD-2AE3A3212C54}" type="pres">
      <dgm:prSet presAssocID="{0541703A-6A59-4E34-8D59-1089B045ED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7136F2-4B94-43EA-A05B-A0D4524D85D2}" type="pres">
      <dgm:prSet presAssocID="{1558F21D-72A2-4BCE-BC52-06E7E2C69B7F}" presName="sibTrans" presStyleLbl="sibTrans2D1" presStyleIdx="1" presStyleCnt="6"/>
      <dgm:spPr/>
      <dgm:t>
        <a:bodyPr/>
        <a:lstStyle/>
        <a:p>
          <a:endParaRPr lang="en-GB"/>
        </a:p>
      </dgm:t>
    </dgm:pt>
    <dgm:pt modelId="{491969E9-23FE-4F9C-9A9F-FD00292F593D}" type="pres">
      <dgm:prSet presAssocID="{1558F21D-72A2-4BCE-BC52-06E7E2C69B7F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998A80EB-5079-441A-868B-0E527C901BAE}" type="pres">
      <dgm:prSet presAssocID="{45B4355F-911F-4CCB-B5B1-D9C67E22E52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B09975-BCA5-46B8-A2FC-07E25DA30961}" type="pres">
      <dgm:prSet presAssocID="{50A81320-758E-4313-9601-A4D301231260}" presName="sibTrans" presStyleLbl="sibTrans2D1" presStyleIdx="2" presStyleCnt="6"/>
      <dgm:spPr/>
      <dgm:t>
        <a:bodyPr/>
        <a:lstStyle/>
        <a:p>
          <a:endParaRPr lang="en-GB"/>
        </a:p>
      </dgm:t>
    </dgm:pt>
    <dgm:pt modelId="{91E0CD92-4D79-4086-A2DC-1B0C28524996}" type="pres">
      <dgm:prSet presAssocID="{50A81320-758E-4313-9601-A4D301231260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F2E859A4-3C61-4700-876A-5C73FECFB8A2}" type="pres">
      <dgm:prSet presAssocID="{A6360C1A-9B50-4F55-B93F-8309924E483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8C0D4F-941D-4ADD-8068-D6A484DADB9F}" type="pres">
      <dgm:prSet presAssocID="{2A650AC5-09EC-4429-8CD6-7A4807389A77}" presName="sibTrans" presStyleLbl="sibTrans2D1" presStyleIdx="3" presStyleCnt="6"/>
      <dgm:spPr/>
      <dgm:t>
        <a:bodyPr/>
        <a:lstStyle/>
        <a:p>
          <a:endParaRPr lang="en-GB"/>
        </a:p>
      </dgm:t>
    </dgm:pt>
    <dgm:pt modelId="{D1CA25B9-FE21-46E1-B634-6316DF181E4A}" type="pres">
      <dgm:prSet presAssocID="{2A650AC5-09EC-4429-8CD6-7A4807389A77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ADD6C914-D4C3-4570-930D-5B69106833D9}" type="pres">
      <dgm:prSet presAssocID="{C1F0352D-CD67-4052-9721-A3EC0502E14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7F6DEA-1419-446A-A736-212F9BEA9681}" type="pres">
      <dgm:prSet presAssocID="{69722D3C-9DD1-486F-B1DD-92AD4D7B71D1}" presName="sibTrans" presStyleLbl="sibTrans2D1" presStyleIdx="4" presStyleCnt="6"/>
      <dgm:spPr/>
      <dgm:t>
        <a:bodyPr/>
        <a:lstStyle/>
        <a:p>
          <a:endParaRPr lang="en-GB"/>
        </a:p>
      </dgm:t>
    </dgm:pt>
    <dgm:pt modelId="{1458C22C-747C-470E-899F-E50D3D5F1044}" type="pres">
      <dgm:prSet presAssocID="{69722D3C-9DD1-486F-B1DD-92AD4D7B71D1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23602681-5263-4862-B2A4-9BA90C542108}" type="pres">
      <dgm:prSet presAssocID="{50A5BD49-7FF5-44D9-8306-F45AF0CA72D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386F6C-5724-4B79-B8B0-E6211780F32E}" type="pres">
      <dgm:prSet presAssocID="{5C1900A6-06CE-4F06-8FB0-064636928055}" presName="sibTrans" presStyleLbl="sibTrans2D1" presStyleIdx="5" presStyleCnt="6"/>
      <dgm:spPr/>
      <dgm:t>
        <a:bodyPr/>
        <a:lstStyle/>
        <a:p>
          <a:endParaRPr lang="en-GB"/>
        </a:p>
      </dgm:t>
    </dgm:pt>
    <dgm:pt modelId="{E4F3E5F8-D844-4FD3-8ABD-A3BB696B1022}" type="pres">
      <dgm:prSet presAssocID="{5C1900A6-06CE-4F06-8FB0-064636928055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4CEAFAA6-8368-4E67-B856-58F763EC7D2D}" type="presOf" srcId="{1558F21D-72A2-4BCE-BC52-06E7E2C69B7F}" destId="{557136F2-4B94-43EA-A05B-A0D4524D85D2}" srcOrd="0" destOrd="0" presId="urn:microsoft.com/office/officeart/2005/8/layout/cycle2"/>
    <dgm:cxn modelId="{AEE55C6A-54C0-44EB-94F5-EF5D87D569AB}" srcId="{DFA7BD65-FC57-43D3-9031-2268844AE137}" destId="{50A5BD49-7FF5-44D9-8306-F45AF0CA72D7}" srcOrd="5" destOrd="0" parTransId="{67543E8A-7D5F-4497-A5F8-B3EE8816B139}" sibTransId="{5C1900A6-06CE-4F06-8FB0-064636928055}"/>
    <dgm:cxn modelId="{BA5991C4-436D-4834-A334-CF094515F10A}" type="presOf" srcId="{50A5BD49-7FF5-44D9-8306-F45AF0CA72D7}" destId="{23602681-5263-4862-B2A4-9BA90C542108}" srcOrd="0" destOrd="0" presId="urn:microsoft.com/office/officeart/2005/8/layout/cycle2"/>
    <dgm:cxn modelId="{3E815CC6-5E63-4198-AA25-18BF07ED1EE0}" type="presOf" srcId="{DFA7BD65-FC57-43D3-9031-2268844AE137}" destId="{4BA9D07E-A8EB-4969-A77E-A47A13909BD5}" srcOrd="0" destOrd="0" presId="urn:microsoft.com/office/officeart/2005/8/layout/cycle2"/>
    <dgm:cxn modelId="{750FF0CD-D47A-423F-B470-5B4CA546CFE0}" type="presOf" srcId="{50A81320-758E-4313-9601-A4D301231260}" destId="{33B09975-BCA5-46B8-A2FC-07E25DA30961}" srcOrd="0" destOrd="0" presId="urn:microsoft.com/office/officeart/2005/8/layout/cycle2"/>
    <dgm:cxn modelId="{C89444E7-5817-436F-9BC0-A36EB3D00012}" srcId="{DFA7BD65-FC57-43D3-9031-2268844AE137}" destId="{A6360C1A-9B50-4F55-B93F-8309924E4835}" srcOrd="3" destOrd="0" parTransId="{B7787E6E-34AB-4F30-9F3F-0C14B92A825E}" sibTransId="{2A650AC5-09EC-4429-8CD6-7A4807389A77}"/>
    <dgm:cxn modelId="{F1E061E7-52DC-43FE-8072-D82DCA6BE0FC}" type="presOf" srcId="{1558F21D-72A2-4BCE-BC52-06E7E2C69B7F}" destId="{491969E9-23FE-4F9C-9A9F-FD00292F593D}" srcOrd="1" destOrd="0" presId="urn:microsoft.com/office/officeart/2005/8/layout/cycle2"/>
    <dgm:cxn modelId="{27DA8B33-508F-405F-8267-CA936595B493}" type="presOf" srcId="{C2A65E2B-36F2-43CE-A05C-FB6B69EAD56F}" destId="{E684E6DC-E7E4-44FA-A2EE-14724DB38BE0}" srcOrd="0" destOrd="0" presId="urn:microsoft.com/office/officeart/2005/8/layout/cycle2"/>
    <dgm:cxn modelId="{B4573A42-419C-44F6-BED9-C4A4F44941E3}" srcId="{DFA7BD65-FC57-43D3-9031-2268844AE137}" destId="{45B4355F-911F-4CCB-B5B1-D9C67E22E524}" srcOrd="2" destOrd="0" parTransId="{D98A48F4-743E-43B0-8F4D-E2011FA63AC5}" sibTransId="{50A81320-758E-4313-9601-A4D301231260}"/>
    <dgm:cxn modelId="{4FAA4D58-8643-4F0D-A561-04831AB5657A}" type="presOf" srcId="{69722D3C-9DD1-486F-B1DD-92AD4D7B71D1}" destId="{5C7F6DEA-1419-446A-A736-212F9BEA9681}" srcOrd="0" destOrd="0" presId="urn:microsoft.com/office/officeart/2005/8/layout/cycle2"/>
    <dgm:cxn modelId="{7CC49D54-93EF-4882-9515-952EE58D283C}" type="presOf" srcId="{0541703A-6A59-4E34-8D59-1089B045ED34}" destId="{BD26CF0A-2FD5-4722-A3AD-2AE3A3212C54}" srcOrd="0" destOrd="0" presId="urn:microsoft.com/office/officeart/2005/8/layout/cycle2"/>
    <dgm:cxn modelId="{ACE2BECB-DF68-4959-B8DC-41C8DDC0E606}" type="presOf" srcId="{69722D3C-9DD1-486F-B1DD-92AD4D7B71D1}" destId="{1458C22C-747C-470E-899F-E50D3D5F1044}" srcOrd="1" destOrd="0" presId="urn:microsoft.com/office/officeart/2005/8/layout/cycle2"/>
    <dgm:cxn modelId="{1E176A68-51D7-4505-B6DB-6043CAC17D48}" type="presOf" srcId="{358D0726-9C45-40A4-8347-38F366DDE91D}" destId="{69AF6D3C-BA11-4721-A50A-BC3608670F70}" srcOrd="0" destOrd="0" presId="urn:microsoft.com/office/officeart/2005/8/layout/cycle2"/>
    <dgm:cxn modelId="{0EE702EF-CD76-443E-A1C0-F19A2443A7DD}" type="presOf" srcId="{A6360C1A-9B50-4F55-B93F-8309924E4835}" destId="{F2E859A4-3C61-4700-876A-5C73FECFB8A2}" srcOrd="0" destOrd="0" presId="urn:microsoft.com/office/officeart/2005/8/layout/cycle2"/>
    <dgm:cxn modelId="{1537BC46-3DB6-4E9B-959F-B096E5376EBC}" type="presOf" srcId="{5C1900A6-06CE-4F06-8FB0-064636928055}" destId="{E4F3E5F8-D844-4FD3-8ABD-A3BB696B1022}" srcOrd="1" destOrd="0" presId="urn:microsoft.com/office/officeart/2005/8/layout/cycle2"/>
    <dgm:cxn modelId="{F97A5A87-AC19-4635-ADED-B620A05305F1}" srcId="{DFA7BD65-FC57-43D3-9031-2268844AE137}" destId="{0541703A-6A59-4E34-8D59-1089B045ED34}" srcOrd="1" destOrd="0" parTransId="{2ED11C04-957B-448C-9923-64D1DF822095}" sibTransId="{1558F21D-72A2-4BCE-BC52-06E7E2C69B7F}"/>
    <dgm:cxn modelId="{2731A68F-20DB-469C-9F52-34E9BEE9B204}" type="presOf" srcId="{2A650AC5-09EC-4429-8CD6-7A4807389A77}" destId="{D1CA25B9-FE21-46E1-B634-6316DF181E4A}" srcOrd="1" destOrd="0" presId="urn:microsoft.com/office/officeart/2005/8/layout/cycle2"/>
    <dgm:cxn modelId="{A6C2B2E4-287C-4486-A40A-B1CFFC51CF69}" type="presOf" srcId="{50A81320-758E-4313-9601-A4D301231260}" destId="{91E0CD92-4D79-4086-A2DC-1B0C28524996}" srcOrd="1" destOrd="0" presId="urn:microsoft.com/office/officeart/2005/8/layout/cycle2"/>
    <dgm:cxn modelId="{B4A193D1-FA5B-48EC-B5FD-3BD776414369}" srcId="{DFA7BD65-FC57-43D3-9031-2268844AE137}" destId="{C1F0352D-CD67-4052-9721-A3EC0502E144}" srcOrd="4" destOrd="0" parTransId="{2A70D383-3B08-4880-9F1F-F2F0C2642243}" sibTransId="{69722D3C-9DD1-486F-B1DD-92AD4D7B71D1}"/>
    <dgm:cxn modelId="{53DAC05E-9D5D-402A-ABCD-981F96AF3560}" type="presOf" srcId="{358D0726-9C45-40A4-8347-38F366DDE91D}" destId="{811A4303-E651-4D64-8475-2B3483FA716A}" srcOrd="1" destOrd="0" presId="urn:microsoft.com/office/officeart/2005/8/layout/cycle2"/>
    <dgm:cxn modelId="{2A52D3E2-02EF-4D9E-B699-FE354CEAD2D7}" srcId="{DFA7BD65-FC57-43D3-9031-2268844AE137}" destId="{C2A65E2B-36F2-43CE-A05C-FB6B69EAD56F}" srcOrd="0" destOrd="0" parTransId="{EAA156A5-72B1-4C05-8D34-D8E12B7D055E}" sibTransId="{358D0726-9C45-40A4-8347-38F366DDE91D}"/>
    <dgm:cxn modelId="{E19F195D-BB99-45E1-B2AB-8C6AF9E7E535}" type="presOf" srcId="{45B4355F-911F-4CCB-B5B1-D9C67E22E524}" destId="{998A80EB-5079-441A-868B-0E527C901BAE}" srcOrd="0" destOrd="0" presId="urn:microsoft.com/office/officeart/2005/8/layout/cycle2"/>
    <dgm:cxn modelId="{7C1A700B-6995-437E-A17D-353C462B6784}" type="presOf" srcId="{2A650AC5-09EC-4429-8CD6-7A4807389A77}" destId="{7D8C0D4F-941D-4ADD-8068-D6A484DADB9F}" srcOrd="0" destOrd="0" presId="urn:microsoft.com/office/officeart/2005/8/layout/cycle2"/>
    <dgm:cxn modelId="{862FE455-7483-4F50-8C59-250592E5C0F0}" type="presOf" srcId="{C1F0352D-CD67-4052-9721-A3EC0502E144}" destId="{ADD6C914-D4C3-4570-930D-5B69106833D9}" srcOrd="0" destOrd="0" presId="urn:microsoft.com/office/officeart/2005/8/layout/cycle2"/>
    <dgm:cxn modelId="{C20E997B-8D99-45A9-AA3A-29FA38DB7AB2}" type="presOf" srcId="{5C1900A6-06CE-4F06-8FB0-064636928055}" destId="{E8386F6C-5724-4B79-B8B0-E6211780F32E}" srcOrd="0" destOrd="0" presId="urn:microsoft.com/office/officeart/2005/8/layout/cycle2"/>
    <dgm:cxn modelId="{C89806C3-5B94-42A5-8B41-63F4E977C3C4}" type="presParOf" srcId="{4BA9D07E-A8EB-4969-A77E-A47A13909BD5}" destId="{E684E6DC-E7E4-44FA-A2EE-14724DB38BE0}" srcOrd="0" destOrd="0" presId="urn:microsoft.com/office/officeart/2005/8/layout/cycle2"/>
    <dgm:cxn modelId="{1C6F00AD-0389-444F-B61C-AFCDB6F52731}" type="presParOf" srcId="{4BA9D07E-A8EB-4969-A77E-A47A13909BD5}" destId="{69AF6D3C-BA11-4721-A50A-BC3608670F70}" srcOrd="1" destOrd="0" presId="urn:microsoft.com/office/officeart/2005/8/layout/cycle2"/>
    <dgm:cxn modelId="{21EF0AF3-A47C-45EA-8290-8CFA9008A6AF}" type="presParOf" srcId="{69AF6D3C-BA11-4721-A50A-BC3608670F70}" destId="{811A4303-E651-4D64-8475-2B3483FA716A}" srcOrd="0" destOrd="0" presId="urn:microsoft.com/office/officeart/2005/8/layout/cycle2"/>
    <dgm:cxn modelId="{45092F26-DFCE-42C4-B44E-29B9EF67DE45}" type="presParOf" srcId="{4BA9D07E-A8EB-4969-A77E-A47A13909BD5}" destId="{BD26CF0A-2FD5-4722-A3AD-2AE3A3212C54}" srcOrd="2" destOrd="0" presId="urn:microsoft.com/office/officeart/2005/8/layout/cycle2"/>
    <dgm:cxn modelId="{B557C0AE-401E-443F-9ED3-A995E51D5476}" type="presParOf" srcId="{4BA9D07E-A8EB-4969-A77E-A47A13909BD5}" destId="{557136F2-4B94-43EA-A05B-A0D4524D85D2}" srcOrd="3" destOrd="0" presId="urn:microsoft.com/office/officeart/2005/8/layout/cycle2"/>
    <dgm:cxn modelId="{EBE99917-6ED4-4FB7-9820-2F12CD192A18}" type="presParOf" srcId="{557136F2-4B94-43EA-A05B-A0D4524D85D2}" destId="{491969E9-23FE-4F9C-9A9F-FD00292F593D}" srcOrd="0" destOrd="0" presId="urn:microsoft.com/office/officeart/2005/8/layout/cycle2"/>
    <dgm:cxn modelId="{4164B2BD-5340-4A9C-BA5D-FE6A822F4F61}" type="presParOf" srcId="{4BA9D07E-A8EB-4969-A77E-A47A13909BD5}" destId="{998A80EB-5079-441A-868B-0E527C901BAE}" srcOrd="4" destOrd="0" presId="urn:microsoft.com/office/officeart/2005/8/layout/cycle2"/>
    <dgm:cxn modelId="{3719B72F-F034-4C2B-A9E1-4C1992EE1282}" type="presParOf" srcId="{4BA9D07E-A8EB-4969-A77E-A47A13909BD5}" destId="{33B09975-BCA5-46B8-A2FC-07E25DA30961}" srcOrd="5" destOrd="0" presId="urn:microsoft.com/office/officeart/2005/8/layout/cycle2"/>
    <dgm:cxn modelId="{4018A266-9190-4695-AE43-9EFADA25E968}" type="presParOf" srcId="{33B09975-BCA5-46B8-A2FC-07E25DA30961}" destId="{91E0CD92-4D79-4086-A2DC-1B0C28524996}" srcOrd="0" destOrd="0" presId="urn:microsoft.com/office/officeart/2005/8/layout/cycle2"/>
    <dgm:cxn modelId="{FA368F44-C244-455A-8608-3CBB7F141754}" type="presParOf" srcId="{4BA9D07E-A8EB-4969-A77E-A47A13909BD5}" destId="{F2E859A4-3C61-4700-876A-5C73FECFB8A2}" srcOrd="6" destOrd="0" presId="urn:microsoft.com/office/officeart/2005/8/layout/cycle2"/>
    <dgm:cxn modelId="{EF1A0344-5F92-4BE2-9F0E-88491784C2C1}" type="presParOf" srcId="{4BA9D07E-A8EB-4969-A77E-A47A13909BD5}" destId="{7D8C0D4F-941D-4ADD-8068-D6A484DADB9F}" srcOrd="7" destOrd="0" presId="urn:microsoft.com/office/officeart/2005/8/layout/cycle2"/>
    <dgm:cxn modelId="{AA3B877B-D67E-4F5B-835F-1D4E6F822E78}" type="presParOf" srcId="{7D8C0D4F-941D-4ADD-8068-D6A484DADB9F}" destId="{D1CA25B9-FE21-46E1-B634-6316DF181E4A}" srcOrd="0" destOrd="0" presId="urn:microsoft.com/office/officeart/2005/8/layout/cycle2"/>
    <dgm:cxn modelId="{22327CDB-EE69-4FC5-943C-DCC38CA0759C}" type="presParOf" srcId="{4BA9D07E-A8EB-4969-A77E-A47A13909BD5}" destId="{ADD6C914-D4C3-4570-930D-5B69106833D9}" srcOrd="8" destOrd="0" presId="urn:microsoft.com/office/officeart/2005/8/layout/cycle2"/>
    <dgm:cxn modelId="{DCFAD792-82A8-48BD-A6AF-EF4754AA424E}" type="presParOf" srcId="{4BA9D07E-A8EB-4969-A77E-A47A13909BD5}" destId="{5C7F6DEA-1419-446A-A736-212F9BEA9681}" srcOrd="9" destOrd="0" presId="urn:microsoft.com/office/officeart/2005/8/layout/cycle2"/>
    <dgm:cxn modelId="{F676E793-0855-48D2-A8A7-E27B1E8C9F34}" type="presParOf" srcId="{5C7F6DEA-1419-446A-A736-212F9BEA9681}" destId="{1458C22C-747C-470E-899F-E50D3D5F1044}" srcOrd="0" destOrd="0" presId="urn:microsoft.com/office/officeart/2005/8/layout/cycle2"/>
    <dgm:cxn modelId="{303F12F6-0BA2-4983-9C7A-19B824280706}" type="presParOf" srcId="{4BA9D07E-A8EB-4969-A77E-A47A13909BD5}" destId="{23602681-5263-4862-B2A4-9BA90C542108}" srcOrd="10" destOrd="0" presId="urn:microsoft.com/office/officeart/2005/8/layout/cycle2"/>
    <dgm:cxn modelId="{836D95F8-310A-4171-8BCA-FBB11ACB7A8A}" type="presParOf" srcId="{4BA9D07E-A8EB-4969-A77E-A47A13909BD5}" destId="{E8386F6C-5724-4B79-B8B0-E6211780F32E}" srcOrd="11" destOrd="0" presId="urn:microsoft.com/office/officeart/2005/8/layout/cycle2"/>
    <dgm:cxn modelId="{C2A80FB5-6036-4C19-A1B2-7F89AF49E043}" type="presParOf" srcId="{E8386F6C-5724-4B79-B8B0-E6211780F32E}" destId="{E4F3E5F8-D844-4FD3-8ABD-A3BB696B10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48F6B1-549F-4A18-807D-14C04802B2C1}" type="doc">
      <dgm:prSet loTypeId="urn:microsoft.com/office/officeart/2005/8/layout/process5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GB"/>
        </a:p>
      </dgm:t>
    </dgm:pt>
    <dgm:pt modelId="{470D7B42-B3B5-4715-BF6F-DE63F76413F7}">
      <dgm:prSet phldrT="[Текст]" custT="1"/>
      <dgm:spPr/>
      <dgm:t>
        <a:bodyPr/>
        <a:lstStyle/>
        <a:p>
          <a:r>
            <a:rPr lang="en-US" sz="1600" b="1" dirty="0" smtClean="0"/>
            <a:t>1. </a:t>
          </a:r>
          <a:r>
            <a:rPr lang="ru-RU" sz="1600" b="1" dirty="0" smtClean="0"/>
            <a:t>Поймите свои цели</a:t>
          </a:r>
          <a:endParaRPr lang="en-GB" sz="1600" b="1" dirty="0"/>
        </a:p>
      </dgm:t>
    </dgm:pt>
    <dgm:pt modelId="{4B4FC827-73E7-403A-93E9-DEE04BC7B0D9}" type="parTrans" cxnId="{458DC0DC-18CF-4701-A93A-A002644F8D69}">
      <dgm:prSet/>
      <dgm:spPr/>
      <dgm:t>
        <a:bodyPr/>
        <a:lstStyle/>
        <a:p>
          <a:endParaRPr lang="en-GB"/>
        </a:p>
      </dgm:t>
    </dgm:pt>
    <dgm:pt modelId="{D336F3BC-4351-48DF-8B82-10691596805B}" type="sibTrans" cxnId="{458DC0DC-18CF-4701-A93A-A002644F8D69}">
      <dgm:prSet/>
      <dgm:spPr/>
      <dgm:t>
        <a:bodyPr/>
        <a:lstStyle/>
        <a:p>
          <a:endParaRPr lang="en-GB"/>
        </a:p>
      </dgm:t>
    </dgm:pt>
    <dgm:pt modelId="{A501FFA7-7127-4C17-915F-247A3FB4D29A}">
      <dgm:prSet phldrT="[Текст]" custT="1"/>
      <dgm:spPr/>
      <dgm:t>
        <a:bodyPr rIns="0"/>
        <a:lstStyle/>
        <a:p>
          <a:pPr>
            <a:spcAft>
              <a:spcPct val="35000"/>
            </a:spcAft>
          </a:pPr>
          <a:r>
            <a:rPr lang="en-GB" sz="1600" b="1" dirty="0" smtClean="0"/>
            <a:t>2. </a:t>
          </a:r>
          <a:r>
            <a:rPr lang="ru-RU" sz="1600" b="1" dirty="0" smtClean="0"/>
            <a:t>Соответствие потребностей особенностям</a:t>
          </a:r>
          <a:endParaRPr lang="en-GB" sz="1600" b="1" dirty="0" smtClean="0"/>
        </a:p>
      </dgm:t>
    </dgm:pt>
    <dgm:pt modelId="{216D3D00-72AB-4A85-AF0B-E1B5644F12B3}" type="parTrans" cxnId="{C628915A-5E0C-4DFC-8B3F-44116E34A0C3}">
      <dgm:prSet/>
      <dgm:spPr/>
      <dgm:t>
        <a:bodyPr/>
        <a:lstStyle/>
        <a:p>
          <a:endParaRPr lang="en-GB"/>
        </a:p>
      </dgm:t>
    </dgm:pt>
    <dgm:pt modelId="{0791695C-49F9-46F7-BFC9-BAF8E091CAAD}" type="sibTrans" cxnId="{C628915A-5E0C-4DFC-8B3F-44116E34A0C3}">
      <dgm:prSet/>
      <dgm:spPr/>
      <dgm:t>
        <a:bodyPr/>
        <a:lstStyle/>
        <a:p>
          <a:endParaRPr lang="en-GB"/>
        </a:p>
      </dgm:t>
    </dgm:pt>
    <dgm:pt modelId="{C60B7C77-461B-4E14-A3B2-5283647E365D}">
      <dgm:prSet phldrT="[Текст]" custT="1"/>
      <dgm:spPr/>
      <dgm:t>
        <a:bodyPr/>
        <a:lstStyle/>
        <a:p>
          <a:r>
            <a:rPr lang="en-US" sz="1600" b="1" dirty="0" smtClean="0"/>
            <a:t>3. </a:t>
          </a:r>
          <a:r>
            <a:rPr lang="ru-RU" sz="1600" b="1" dirty="0" smtClean="0"/>
            <a:t>Посчитайте стоимости</a:t>
          </a:r>
          <a:endParaRPr lang="en-US" sz="1600" b="1" dirty="0" smtClean="0"/>
        </a:p>
      </dgm:t>
    </dgm:pt>
    <dgm:pt modelId="{6BA0A052-1530-411F-BFC9-1DABBBEF38F5}" type="parTrans" cxnId="{36A99833-3620-41DC-A0FF-8237ECDE99C7}">
      <dgm:prSet/>
      <dgm:spPr/>
      <dgm:t>
        <a:bodyPr/>
        <a:lstStyle/>
        <a:p>
          <a:endParaRPr lang="en-GB"/>
        </a:p>
      </dgm:t>
    </dgm:pt>
    <dgm:pt modelId="{DF97AD8B-9B23-4EE1-B001-00EABE137B0C}" type="sibTrans" cxnId="{36A99833-3620-41DC-A0FF-8237ECDE99C7}">
      <dgm:prSet/>
      <dgm:spPr/>
      <dgm:t>
        <a:bodyPr/>
        <a:lstStyle/>
        <a:p>
          <a:endParaRPr lang="en-GB"/>
        </a:p>
      </dgm:t>
    </dgm:pt>
    <dgm:pt modelId="{34A11B3C-78AA-4738-8322-0156761C3A4F}">
      <dgm:prSet phldrT="[Текст]" custT="1"/>
      <dgm:spPr/>
      <dgm:t>
        <a:bodyPr/>
        <a:lstStyle/>
        <a:p>
          <a:r>
            <a:rPr lang="en-US" sz="1600" b="1" dirty="0" smtClean="0"/>
            <a:t>4.</a:t>
          </a:r>
          <a:r>
            <a:rPr lang="ru-RU" sz="1600" b="1" dirty="0" smtClean="0"/>
            <a:t> Безопасность или </a:t>
          </a:r>
          <a:r>
            <a:rPr lang="en-US" sz="1600" b="1" dirty="0" smtClean="0"/>
            <a:t>24/7</a:t>
          </a:r>
          <a:endParaRPr lang="en-GB" sz="1600" b="1" dirty="0"/>
        </a:p>
      </dgm:t>
    </dgm:pt>
    <dgm:pt modelId="{CEC39DEA-5452-4C3B-A7C2-F90C6718C814}" type="parTrans" cxnId="{D938AAF9-BE87-4DB9-B242-81AED0E7DFA5}">
      <dgm:prSet/>
      <dgm:spPr/>
      <dgm:t>
        <a:bodyPr/>
        <a:lstStyle/>
        <a:p>
          <a:endParaRPr lang="en-GB"/>
        </a:p>
      </dgm:t>
    </dgm:pt>
    <dgm:pt modelId="{917178AC-81D5-4708-9030-690A6B7B72F8}" type="sibTrans" cxnId="{D938AAF9-BE87-4DB9-B242-81AED0E7DFA5}">
      <dgm:prSet/>
      <dgm:spPr/>
      <dgm:t>
        <a:bodyPr/>
        <a:lstStyle/>
        <a:p>
          <a:endParaRPr lang="en-GB"/>
        </a:p>
      </dgm:t>
    </dgm:pt>
    <dgm:pt modelId="{A0BD9047-2E16-4005-BD36-B580FA9E362F}">
      <dgm:prSet phldrT="[Текст]"/>
      <dgm:spPr/>
      <dgm:t>
        <a:bodyPr/>
        <a:lstStyle/>
        <a:p>
          <a:r>
            <a:rPr lang="en-GB" sz="1800" b="1" i="0" dirty="0" smtClean="0"/>
            <a:t>5. </a:t>
          </a:r>
          <a:r>
            <a:rPr lang="ru-RU" sz="1800" b="1" i="0" dirty="0" smtClean="0"/>
            <a:t>Исследования и тестирование</a:t>
          </a:r>
          <a:endParaRPr lang="en-GB" sz="1800" b="1" i="0" dirty="0" smtClean="0"/>
        </a:p>
      </dgm:t>
    </dgm:pt>
    <dgm:pt modelId="{F415DCAE-7415-48FB-A1B9-B16192A37A1B}" type="parTrans" cxnId="{D7289A1A-6A72-445F-BD83-58F0C2C1B9AF}">
      <dgm:prSet/>
      <dgm:spPr/>
      <dgm:t>
        <a:bodyPr/>
        <a:lstStyle/>
        <a:p>
          <a:endParaRPr lang="en-GB"/>
        </a:p>
      </dgm:t>
    </dgm:pt>
    <dgm:pt modelId="{EFE1D230-0F62-44E0-A20C-4F9E47521323}" type="sibTrans" cxnId="{D7289A1A-6A72-445F-BD83-58F0C2C1B9AF}">
      <dgm:prSet/>
      <dgm:spPr/>
      <dgm:t>
        <a:bodyPr/>
        <a:lstStyle/>
        <a:p>
          <a:endParaRPr lang="en-GB"/>
        </a:p>
      </dgm:t>
    </dgm:pt>
    <dgm:pt modelId="{EE9E0A20-FC5D-48F7-82BB-F47D39AF5F3B}">
      <dgm:prSet phldrT="[Текст]" custT="1"/>
      <dgm:spPr/>
      <dgm:t>
        <a:bodyPr/>
        <a:lstStyle/>
        <a:p>
          <a:pPr marL="177800" indent="-177800"/>
          <a:r>
            <a:rPr lang="ru-RU" sz="1100" b="0" dirty="0" smtClean="0"/>
            <a:t>Какой у вас стиль работы?</a:t>
          </a:r>
          <a:endParaRPr lang="en-GB" sz="1100" b="0" dirty="0"/>
        </a:p>
      </dgm:t>
    </dgm:pt>
    <dgm:pt modelId="{C3C58BA9-A338-46F9-B752-97006DE0458F}" type="parTrans" cxnId="{810E4E48-E6F7-45CD-B940-90A13248E9D4}">
      <dgm:prSet/>
      <dgm:spPr/>
      <dgm:t>
        <a:bodyPr/>
        <a:lstStyle/>
        <a:p>
          <a:endParaRPr lang="en-GB"/>
        </a:p>
      </dgm:t>
    </dgm:pt>
    <dgm:pt modelId="{5A465CEC-F9FC-46EF-AA1B-7DCF61CF4BEC}" type="sibTrans" cxnId="{810E4E48-E6F7-45CD-B940-90A13248E9D4}">
      <dgm:prSet/>
      <dgm:spPr/>
      <dgm:t>
        <a:bodyPr/>
        <a:lstStyle/>
        <a:p>
          <a:endParaRPr lang="en-GB"/>
        </a:p>
      </dgm:t>
    </dgm:pt>
    <dgm:pt modelId="{4BD3BEBD-B7A3-4B87-9D93-E8E31C95C1D6}">
      <dgm:prSet phldrT="[Текст]" custT="1"/>
      <dgm:spPr/>
      <dgm:t>
        <a:bodyPr rIns="0"/>
        <a:lstStyle/>
        <a:p>
          <a:pPr marL="177800" indent="-177800">
            <a:spcAft>
              <a:spcPts val="0"/>
            </a:spcAft>
          </a:pPr>
          <a:r>
            <a:rPr lang="ru-RU" sz="1100" b="0" i="0" dirty="0" smtClean="0"/>
            <a:t>Планирование</a:t>
          </a:r>
          <a:endParaRPr lang="en-GB" sz="1100" b="0" dirty="0" smtClean="0"/>
        </a:p>
      </dgm:t>
    </dgm:pt>
    <dgm:pt modelId="{B9189014-D256-4575-BD26-D71E701F3B23}" type="parTrans" cxnId="{20A05E54-D0F8-4D0B-81E4-6CC1EB09DD31}">
      <dgm:prSet/>
      <dgm:spPr/>
      <dgm:t>
        <a:bodyPr/>
        <a:lstStyle/>
        <a:p>
          <a:endParaRPr lang="en-GB"/>
        </a:p>
      </dgm:t>
    </dgm:pt>
    <dgm:pt modelId="{A108CD36-FD85-4490-852E-AA39F9420DC3}" type="sibTrans" cxnId="{20A05E54-D0F8-4D0B-81E4-6CC1EB09DD31}">
      <dgm:prSet/>
      <dgm:spPr/>
      <dgm:t>
        <a:bodyPr/>
        <a:lstStyle/>
        <a:p>
          <a:endParaRPr lang="en-GB"/>
        </a:p>
      </dgm:t>
    </dgm:pt>
    <dgm:pt modelId="{1811E334-AE22-463A-94B1-CCB69AAB3D2A}">
      <dgm:prSet phldrT="[Текст]" custT="1"/>
      <dgm:spPr/>
      <dgm:t>
        <a:bodyPr rIns="0"/>
        <a:lstStyle/>
        <a:p>
          <a:pPr marL="93663" indent="-93663">
            <a:spcAft>
              <a:spcPts val="0"/>
            </a:spcAft>
          </a:pPr>
          <a:r>
            <a:rPr lang="en-GB" sz="1100" b="0" dirty="0" smtClean="0"/>
            <a:t>.</a:t>
          </a:r>
        </a:p>
      </dgm:t>
    </dgm:pt>
    <dgm:pt modelId="{0759930E-C11B-49C1-8EFC-DBDEF77005A7}" type="parTrans" cxnId="{A85EA259-1B94-4FAC-9E01-8695EBAB580A}">
      <dgm:prSet/>
      <dgm:spPr/>
      <dgm:t>
        <a:bodyPr/>
        <a:lstStyle/>
        <a:p>
          <a:endParaRPr lang="en-GB"/>
        </a:p>
      </dgm:t>
    </dgm:pt>
    <dgm:pt modelId="{46B5679C-DFE7-400F-9AC1-8B249F1F4411}" type="sibTrans" cxnId="{A85EA259-1B94-4FAC-9E01-8695EBAB580A}">
      <dgm:prSet/>
      <dgm:spPr/>
      <dgm:t>
        <a:bodyPr/>
        <a:lstStyle/>
        <a:p>
          <a:endParaRPr lang="en-GB"/>
        </a:p>
      </dgm:t>
    </dgm:pt>
    <dgm:pt modelId="{60A328F5-184B-475C-96C9-5D2548EFFDB0}">
      <dgm:prSet phldrT="[Текст]" custT="1"/>
      <dgm:spPr/>
      <dgm:t>
        <a:bodyPr/>
        <a:lstStyle/>
        <a:p>
          <a:pPr marL="177800" indent="-177800"/>
          <a:r>
            <a:rPr lang="ru-RU" sz="1200" b="0" dirty="0" smtClean="0"/>
            <a:t>Исследуйте рынок</a:t>
          </a:r>
          <a:endParaRPr lang="en-GB" sz="1200" b="0" i="0" dirty="0" smtClean="0"/>
        </a:p>
      </dgm:t>
    </dgm:pt>
    <dgm:pt modelId="{364B4868-848E-4061-8590-83EE9F643A28}" type="parTrans" cxnId="{20F3092C-EE6F-49FF-95BA-5B58BEDD0225}">
      <dgm:prSet/>
      <dgm:spPr/>
      <dgm:t>
        <a:bodyPr/>
        <a:lstStyle/>
        <a:p>
          <a:endParaRPr lang="en-GB"/>
        </a:p>
      </dgm:t>
    </dgm:pt>
    <dgm:pt modelId="{2D7B3D85-B6C5-44AB-8ADF-BB2CF440D51F}" type="sibTrans" cxnId="{20F3092C-EE6F-49FF-95BA-5B58BEDD0225}">
      <dgm:prSet/>
      <dgm:spPr/>
      <dgm:t>
        <a:bodyPr/>
        <a:lstStyle/>
        <a:p>
          <a:endParaRPr lang="en-GB"/>
        </a:p>
      </dgm:t>
    </dgm:pt>
    <dgm:pt modelId="{F56114A3-2F68-423A-8B07-168370C397A8}">
      <dgm:prSet phldrT="[Текст]" custT="1"/>
      <dgm:spPr>
        <a:solidFill>
          <a:srgbClr val="9F2EB2"/>
        </a:solidFill>
      </dgm:spPr>
      <dgm:t>
        <a:bodyPr/>
        <a:lstStyle/>
        <a:p>
          <a:r>
            <a:rPr lang="en-US" sz="1600" b="1" i="0" dirty="0" smtClean="0"/>
            <a:t>6. </a:t>
          </a:r>
          <a:r>
            <a:rPr lang="ru-RU" sz="1600" b="1" i="0" dirty="0" smtClean="0"/>
            <a:t>Получите отзыв, оцените и примите решение</a:t>
          </a:r>
          <a:endParaRPr lang="en-US" sz="1600" b="1" i="0" dirty="0" smtClean="0"/>
        </a:p>
      </dgm:t>
    </dgm:pt>
    <dgm:pt modelId="{8993EFEF-8CF7-4F42-A71F-418AE217EF25}" type="parTrans" cxnId="{4CC4EB7F-4E51-4A68-8912-66569280B66C}">
      <dgm:prSet/>
      <dgm:spPr/>
      <dgm:t>
        <a:bodyPr/>
        <a:lstStyle/>
        <a:p>
          <a:endParaRPr lang="en-GB"/>
        </a:p>
      </dgm:t>
    </dgm:pt>
    <dgm:pt modelId="{DE8DB107-5D46-4939-B4D6-C14F3C4FEC22}" type="sibTrans" cxnId="{4CC4EB7F-4E51-4A68-8912-66569280B66C}">
      <dgm:prSet/>
      <dgm:spPr/>
      <dgm:t>
        <a:bodyPr/>
        <a:lstStyle/>
        <a:p>
          <a:endParaRPr lang="en-GB"/>
        </a:p>
      </dgm:t>
    </dgm:pt>
    <dgm:pt modelId="{95DA1F60-2F5E-4BAF-81D5-D0CF9EAA3BD9}">
      <dgm:prSet phldrT="[Текст]" custT="1"/>
      <dgm:spPr>
        <a:solidFill>
          <a:srgbClr val="9F2EB2"/>
        </a:solidFill>
      </dgm:spPr>
      <dgm:t>
        <a:bodyPr/>
        <a:lstStyle/>
        <a:p>
          <a:pPr marL="93663" indent="-93663"/>
          <a:r>
            <a:rPr lang="ru-RU" sz="1200" b="0" i="0" smtClean="0"/>
            <a:t>Отзывы членов вашей команды</a:t>
          </a:r>
          <a:endParaRPr lang="en-US" sz="1200" b="0" i="0" dirty="0" smtClean="0"/>
        </a:p>
      </dgm:t>
    </dgm:pt>
    <dgm:pt modelId="{2DC9A63F-BFBD-4497-8D32-FD9F7D7A3191}" type="parTrans" cxnId="{C67AE360-1CD4-4F30-90EB-3B71C8BDC845}">
      <dgm:prSet/>
      <dgm:spPr/>
      <dgm:t>
        <a:bodyPr/>
        <a:lstStyle/>
        <a:p>
          <a:endParaRPr lang="en-GB"/>
        </a:p>
      </dgm:t>
    </dgm:pt>
    <dgm:pt modelId="{F42943DF-CD1B-4F2D-97E9-BEC4D1DAA67A}" type="sibTrans" cxnId="{C67AE360-1CD4-4F30-90EB-3B71C8BDC845}">
      <dgm:prSet/>
      <dgm:spPr/>
      <dgm:t>
        <a:bodyPr/>
        <a:lstStyle/>
        <a:p>
          <a:endParaRPr lang="en-GB"/>
        </a:p>
      </dgm:t>
    </dgm:pt>
    <dgm:pt modelId="{A21CACDB-EEDB-4B37-9DF0-29240159E9CC}">
      <dgm:prSet phldrT="[Текст]" custT="1"/>
      <dgm:spPr/>
      <dgm:t>
        <a:bodyPr/>
        <a:lstStyle/>
        <a:p>
          <a:r>
            <a:rPr lang="ru-RU" sz="1200" b="0" dirty="0" smtClean="0"/>
            <a:t>Сколько вы готовы заплатить за продукт?</a:t>
          </a:r>
          <a:endParaRPr lang="en-US" sz="1200" b="0" dirty="0" smtClean="0"/>
        </a:p>
      </dgm:t>
    </dgm:pt>
    <dgm:pt modelId="{19B84B98-24FB-4943-8A31-6AA431211275}" type="parTrans" cxnId="{BE1800A7-0475-48C0-B270-EE040E22CCF2}">
      <dgm:prSet/>
      <dgm:spPr/>
      <dgm:t>
        <a:bodyPr/>
        <a:lstStyle/>
        <a:p>
          <a:endParaRPr lang="en-GB"/>
        </a:p>
      </dgm:t>
    </dgm:pt>
    <dgm:pt modelId="{89D66614-95C0-4DC9-9930-3D38C25F1DDF}" type="sibTrans" cxnId="{BE1800A7-0475-48C0-B270-EE040E22CCF2}">
      <dgm:prSet/>
      <dgm:spPr/>
      <dgm:t>
        <a:bodyPr/>
        <a:lstStyle/>
        <a:p>
          <a:endParaRPr lang="en-GB"/>
        </a:p>
      </dgm:t>
    </dgm:pt>
    <dgm:pt modelId="{060F4682-9211-47BE-B02C-1429DA84F4C1}">
      <dgm:prSet phldrT="[Текст]" custT="1"/>
      <dgm:spPr/>
      <dgm:t>
        <a:bodyPr/>
        <a:lstStyle/>
        <a:p>
          <a:r>
            <a:rPr lang="ru-RU" sz="1200" b="0" dirty="0" smtClean="0"/>
            <a:t>Облачное решение, размещенное у поставщика услуг?</a:t>
          </a:r>
          <a:endParaRPr lang="en-GB" sz="1200" b="0" dirty="0"/>
        </a:p>
      </dgm:t>
    </dgm:pt>
    <dgm:pt modelId="{982EFCD4-96FC-4B51-B7E0-82A8DDD56315}" type="parTrans" cxnId="{42826913-25B9-4A6B-B789-75910C2DA386}">
      <dgm:prSet/>
      <dgm:spPr/>
      <dgm:t>
        <a:bodyPr/>
        <a:lstStyle/>
        <a:p>
          <a:endParaRPr lang="en-GB"/>
        </a:p>
      </dgm:t>
    </dgm:pt>
    <dgm:pt modelId="{9C6E57CE-ED4D-40DB-8610-2FD2555B22A8}" type="sibTrans" cxnId="{42826913-25B9-4A6B-B789-75910C2DA386}">
      <dgm:prSet/>
      <dgm:spPr/>
      <dgm:t>
        <a:bodyPr/>
        <a:lstStyle/>
        <a:p>
          <a:endParaRPr lang="en-GB"/>
        </a:p>
      </dgm:t>
    </dgm:pt>
    <dgm:pt modelId="{3327E8F3-E0A9-4878-B074-9E81B89D5CEB}">
      <dgm:prSet custT="1"/>
      <dgm:spPr/>
      <dgm:t>
        <a:bodyPr/>
        <a:lstStyle/>
        <a:p>
          <a:pPr marL="177800" indent="-177800"/>
          <a:r>
            <a:rPr lang="ru-RU" sz="1100" b="0" dirty="0" smtClean="0"/>
            <a:t>Что нужно вашей команде?</a:t>
          </a:r>
        </a:p>
      </dgm:t>
    </dgm:pt>
    <dgm:pt modelId="{CFB1B913-B221-4C52-8DE1-F1AD5CAF46C5}" type="parTrans" cxnId="{839D50A1-6BB0-4C78-B798-28BA0FF5C06F}">
      <dgm:prSet/>
      <dgm:spPr/>
      <dgm:t>
        <a:bodyPr/>
        <a:lstStyle/>
        <a:p>
          <a:endParaRPr lang="ru-RU"/>
        </a:p>
      </dgm:t>
    </dgm:pt>
    <dgm:pt modelId="{CD850832-EEEA-4422-908F-2FEE2E078D75}" type="sibTrans" cxnId="{839D50A1-6BB0-4C78-B798-28BA0FF5C06F}">
      <dgm:prSet/>
      <dgm:spPr/>
      <dgm:t>
        <a:bodyPr/>
        <a:lstStyle/>
        <a:p>
          <a:endParaRPr lang="ru-RU"/>
        </a:p>
      </dgm:t>
    </dgm:pt>
    <dgm:pt modelId="{8D133BC8-6EBC-42EA-AD8C-C6E6738E2277}">
      <dgm:prSet custT="1"/>
      <dgm:spPr/>
      <dgm:t>
        <a:bodyPr/>
        <a:lstStyle/>
        <a:p>
          <a:pPr marL="177800" indent="-177800"/>
          <a:r>
            <a:rPr lang="ru-RU" sz="1100" b="0" dirty="0" smtClean="0"/>
            <a:t>Каковы ваши проблемы?</a:t>
          </a:r>
        </a:p>
      </dgm:t>
    </dgm:pt>
    <dgm:pt modelId="{440AFCDC-26B7-4671-AE25-CB2894C109A7}" type="parTrans" cxnId="{F8C46C01-CA69-4B28-B622-6A4011B37296}">
      <dgm:prSet/>
      <dgm:spPr/>
      <dgm:t>
        <a:bodyPr/>
        <a:lstStyle/>
        <a:p>
          <a:endParaRPr lang="ru-RU"/>
        </a:p>
      </dgm:t>
    </dgm:pt>
    <dgm:pt modelId="{78BDFE89-BE96-4EE0-B17C-CC099752BFC7}" type="sibTrans" cxnId="{F8C46C01-CA69-4B28-B622-6A4011B37296}">
      <dgm:prSet/>
      <dgm:spPr/>
      <dgm:t>
        <a:bodyPr/>
        <a:lstStyle/>
        <a:p>
          <a:endParaRPr lang="ru-RU"/>
        </a:p>
      </dgm:t>
    </dgm:pt>
    <dgm:pt modelId="{7AF0C29B-DE21-4AF6-A891-D6F1DAFC7F1C}">
      <dgm:prSet custT="1"/>
      <dgm:spPr/>
      <dgm:t>
        <a:bodyPr/>
        <a:lstStyle/>
        <a:p>
          <a:pPr marL="177800" indent="-177800"/>
          <a:r>
            <a:rPr lang="ru-RU" sz="1100" b="0" dirty="0" smtClean="0"/>
            <a:t>Какой ваш идеальный сценарий управления проектами?</a:t>
          </a:r>
        </a:p>
      </dgm:t>
    </dgm:pt>
    <dgm:pt modelId="{1C4F643F-8C90-486D-8FB5-C5D2449D3D1A}" type="parTrans" cxnId="{010DDC33-0D0E-4121-9E75-0B9002E3651A}">
      <dgm:prSet/>
      <dgm:spPr/>
      <dgm:t>
        <a:bodyPr/>
        <a:lstStyle/>
        <a:p>
          <a:endParaRPr lang="ru-RU"/>
        </a:p>
      </dgm:t>
    </dgm:pt>
    <dgm:pt modelId="{E63C9FF4-029E-4D19-A50E-77190B7182F4}" type="sibTrans" cxnId="{010DDC33-0D0E-4121-9E75-0B9002E3651A}">
      <dgm:prSet/>
      <dgm:spPr/>
      <dgm:t>
        <a:bodyPr/>
        <a:lstStyle/>
        <a:p>
          <a:endParaRPr lang="ru-RU"/>
        </a:p>
      </dgm:t>
    </dgm:pt>
    <dgm:pt modelId="{1CDA31C6-0336-4D7F-B099-89A2EA31EF1C}">
      <dgm:prSet custT="1"/>
      <dgm:spPr/>
      <dgm:t>
        <a:bodyPr/>
        <a:lstStyle/>
        <a:p>
          <a:pPr marL="177800" indent="-177800"/>
          <a:r>
            <a:rPr lang="ru-RU" sz="1100" b="0" dirty="0" smtClean="0"/>
            <a:t>Интеграция с приложениями и программным обеспечением, которое вы используете</a:t>
          </a:r>
        </a:p>
      </dgm:t>
    </dgm:pt>
    <dgm:pt modelId="{4992B686-D0B6-4348-B3B2-B264DC725D59}" type="parTrans" cxnId="{F948A1C6-4F4B-43D3-8B3A-946E301C2B83}">
      <dgm:prSet/>
      <dgm:spPr/>
      <dgm:t>
        <a:bodyPr/>
        <a:lstStyle/>
        <a:p>
          <a:endParaRPr lang="ru-RU"/>
        </a:p>
      </dgm:t>
    </dgm:pt>
    <dgm:pt modelId="{31731D11-9896-444E-8A4F-503FA01C3784}" type="sibTrans" cxnId="{F948A1C6-4F4B-43D3-8B3A-946E301C2B83}">
      <dgm:prSet/>
      <dgm:spPr/>
      <dgm:t>
        <a:bodyPr/>
        <a:lstStyle/>
        <a:p>
          <a:endParaRPr lang="ru-RU"/>
        </a:p>
      </dgm:t>
    </dgm:pt>
    <dgm:pt modelId="{F4CE39CB-2D96-4A60-A2C6-8849AB0504DE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Управление задачами</a:t>
          </a:r>
        </a:p>
      </dgm:t>
    </dgm:pt>
    <dgm:pt modelId="{1CE6EFE2-B4E6-4200-A273-C26DC9374D67}" type="parTrans" cxnId="{EB4E263E-0DA2-466E-8583-0A35D0C1BFFF}">
      <dgm:prSet/>
      <dgm:spPr/>
      <dgm:t>
        <a:bodyPr/>
        <a:lstStyle/>
        <a:p>
          <a:endParaRPr lang="ru-RU"/>
        </a:p>
      </dgm:t>
    </dgm:pt>
    <dgm:pt modelId="{DD6F6204-6BBC-4DF9-B211-FCDD3C31B2E0}" type="sibTrans" cxnId="{EB4E263E-0DA2-466E-8583-0A35D0C1BFFF}">
      <dgm:prSet/>
      <dgm:spPr/>
      <dgm:t>
        <a:bodyPr/>
        <a:lstStyle/>
        <a:p>
          <a:endParaRPr lang="ru-RU"/>
        </a:p>
      </dgm:t>
    </dgm:pt>
    <dgm:pt modelId="{53B0D2D0-2585-4830-94CC-64C385791F57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Обмен файлами</a:t>
          </a:r>
        </a:p>
      </dgm:t>
    </dgm:pt>
    <dgm:pt modelId="{809C0FE0-A790-47C4-8E0A-7DF492B98748}" type="parTrans" cxnId="{7B9BF473-9578-4552-8E65-1603A13D5920}">
      <dgm:prSet/>
      <dgm:spPr/>
      <dgm:t>
        <a:bodyPr/>
        <a:lstStyle/>
        <a:p>
          <a:endParaRPr lang="ru-RU"/>
        </a:p>
      </dgm:t>
    </dgm:pt>
    <dgm:pt modelId="{218A12F5-564B-439D-9A0D-7C7A51BFF462}" type="sibTrans" cxnId="{7B9BF473-9578-4552-8E65-1603A13D5920}">
      <dgm:prSet/>
      <dgm:spPr/>
      <dgm:t>
        <a:bodyPr/>
        <a:lstStyle/>
        <a:p>
          <a:endParaRPr lang="ru-RU"/>
        </a:p>
      </dgm:t>
    </dgm:pt>
    <dgm:pt modelId="{379D2437-E7E9-4418-BFD6-E69BFD01CA9B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Коммуникация и способность делиться с внешней аудиторией</a:t>
          </a:r>
        </a:p>
      </dgm:t>
    </dgm:pt>
    <dgm:pt modelId="{5D94707D-1034-4ABA-B9A4-2CBE1FC7C450}" type="parTrans" cxnId="{FB98B85C-156B-45E1-AC5E-B929B8ABE19F}">
      <dgm:prSet/>
      <dgm:spPr/>
      <dgm:t>
        <a:bodyPr/>
        <a:lstStyle/>
        <a:p>
          <a:endParaRPr lang="ru-RU"/>
        </a:p>
      </dgm:t>
    </dgm:pt>
    <dgm:pt modelId="{BB578357-03EB-42B9-95BB-2EFD7790802A}" type="sibTrans" cxnId="{FB98B85C-156B-45E1-AC5E-B929B8ABE19F}">
      <dgm:prSet/>
      <dgm:spPr/>
      <dgm:t>
        <a:bodyPr/>
        <a:lstStyle/>
        <a:p>
          <a:endParaRPr lang="ru-RU"/>
        </a:p>
      </dgm:t>
    </dgm:pt>
    <dgm:pt modelId="{FF88714A-8B25-4F51-B249-93166FA87D4F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Отчетность в режиме реального времени</a:t>
          </a:r>
        </a:p>
      </dgm:t>
    </dgm:pt>
    <dgm:pt modelId="{D75D7187-91FA-41AB-91E0-D9A8D8AD9D80}" type="parTrans" cxnId="{16A35B77-26FB-406E-BF66-D55A04F34F34}">
      <dgm:prSet/>
      <dgm:spPr/>
      <dgm:t>
        <a:bodyPr/>
        <a:lstStyle/>
        <a:p>
          <a:endParaRPr lang="ru-RU"/>
        </a:p>
      </dgm:t>
    </dgm:pt>
    <dgm:pt modelId="{35551AA4-D2D8-4271-A135-C65FEDB1761C}" type="sibTrans" cxnId="{16A35B77-26FB-406E-BF66-D55A04F34F34}">
      <dgm:prSet/>
      <dgm:spPr/>
      <dgm:t>
        <a:bodyPr/>
        <a:lstStyle/>
        <a:p>
          <a:endParaRPr lang="ru-RU"/>
        </a:p>
      </dgm:t>
    </dgm:pt>
    <dgm:pt modelId="{D74000F0-AD48-48C1-A7A7-F055C8C7BA96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Панели мониторинга и графические отчеты</a:t>
          </a:r>
        </a:p>
      </dgm:t>
    </dgm:pt>
    <dgm:pt modelId="{01F4F2DB-AFD6-492A-A050-C8FF36CEC576}" type="parTrans" cxnId="{DDBA7107-3F73-433D-9320-9D11D7534A45}">
      <dgm:prSet/>
      <dgm:spPr/>
      <dgm:t>
        <a:bodyPr/>
        <a:lstStyle/>
        <a:p>
          <a:endParaRPr lang="ru-RU"/>
        </a:p>
      </dgm:t>
    </dgm:pt>
    <dgm:pt modelId="{D9F6F91C-8DF1-45D7-A202-27A828DE1376}" type="sibTrans" cxnId="{DDBA7107-3F73-433D-9320-9D11D7534A45}">
      <dgm:prSet/>
      <dgm:spPr/>
      <dgm:t>
        <a:bodyPr/>
        <a:lstStyle/>
        <a:p>
          <a:endParaRPr lang="ru-RU"/>
        </a:p>
      </dgm:t>
    </dgm:pt>
    <dgm:pt modelId="{442DAC98-8A60-4A46-983A-C4141D80C188}">
      <dgm:prSet custT="1"/>
      <dgm:spPr/>
      <dgm:t>
        <a:bodyPr/>
        <a:lstStyle/>
        <a:p>
          <a:pPr marL="177800" indent="-177800"/>
          <a:r>
            <a:rPr lang="ru-RU" sz="1100" b="0" i="0" dirty="0" smtClean="0"/>
            <a:t>настройка</a:t>
          </a:r>
        </a:p>
      </dgm:t>
    </dgm:pt>
    <dgm:pt modelId="{A6FE9A03-A819-4DEC-8857-5E4971C20383}" type="parTrans" cxnId="{C43F6112-C6C5-4516-A3FE-C899FEBAA42F}">
      <dgm:prSet/>
      <dgm:spPr/>
      <dgm:t>
        <a:bodyPr/>
        <a:lstStyle/>
        <a:p>
          <a:endParaRPr lang="ru-RU"/>
        </a:p>
      </dgm:t>
    </dgm:pt>
    <dgm:pt modelId="{ED222D99-2183-4420-8C41-587ADF40FFE3}" type="sibTrans" cxnId="{C43F6112-C6C5-4516-A3FE-C899FEBAA42F}">
      <dgm:prSet/>
      <dgm:spPr/>
      <dgm:t>
        <a:bodyPr/>
        <a:lstStyle/>
        <a:p>
          <a:endParaRPr lang="ru-RU"/>
        </a:p>
      </dgm:t>
    </dgm:pt>
    <dgm:pt modelId="{B58155B7-E2A0-4AA1-85B8-A641E4FCF824}">
      <dgm:prSet custT="1"/>
      <dgm:spPr/>
      <dgm:t>
        <a:bodyPr/>
        <a:lstStyle/>
        <a:p>
          <a:pPr marL="57150" indent="0"/>
          <a:r>
            <a:rPr lang="ru-RU" sz="1100" b="0" i="0" dirty="0" smtClean="0"/>
            <a:t>Время, бюджет и управление ресурсами, и т. Д.</a:t>
          </a:r>
        </a:p>
      </dgm:t>
    </dgm:pt>
    <dgm:pt modelId="{DAFE3BAD-7AFB-486F-BB48-B4A46291554B}" type="parTrans" cxnId="{4E44A3C6-76DF-4F95-8EEA-CCEFEFBC3055}">
      <dgm:prSet/>
      <dgm:spPr/>
      <dgm:t>
        <a:bodyPr/>
        <a:lstStyle/>
        <a:p>
          <a:endParaRPr lang="ru-RU"/>
        </a:p>
      </dgm:t>
    </dgm:pt>
    <dgm:pt modelId="{50435F8B-5899-46D2-BA62-08525DA41F33}" type="sibTrans" cxnId="{4E44A3C6-76DF-4F95-8EEA-CCEFEFBC3055}">
      <dgm:prSet/>
      <dgm:spPr/>
      <dgm:t>
        <a:bodyPr/>
        <a:lstStyle/>
        <a:p>
          <a:endParaRPr lang="ru-RU"/>
        </a:p>
      </dgm:t>
    </dgm:pt>
    <dgm:pt modelId="{AA20BFA5-F223-427C-BD95-CB1EBE4FEAFC}">
      <dgm:prSet custT="1"/>
      <dgm:spPr/>
      <dgm:t>
        <a:bodyPr/>
        <a:lstStyle/>
        <a:p>
          <a:r>
            <a:rPr lang="ru-RU" sz="1200" b="0" dirty="0" smtClean="0"/>
            <a:t>Сколько членов команды будет использовать это?</a:t>
          </a:r>
        </a:p>
      </dgm:t>
    </dgm:pt>
    <dgm:pt modelId="{F4533CF3-7F57-44FA-B2F0-3B016682FC30}" type="parTrans" cxnId="{9BF083AA-7A74-463D-92C6-FB4D9F8BA127}">
      <dgm:prSet/>
      <dgm:spPr/>
      <dgm:t>
        <a:bodyPr/>
        <a:lstStyle/>
        <a:p>
          <a:endParaRPr lang="ru-RU"/>
        </a:p>
      </dgm:t>
    </dgm:pt>
    <dgm:pt modelId="{4A1B52E6-2E12-4822-AC68-D9D77EF49186}" type="sibTrans" cxnId="{9BF083AA-7A74-463D-92C6-FB4D9F8BA127}">
      <dgm:prSet/>
      <dgm:spPr/>
      <dgm:t>
        <a:bodyPr/>
        <a:lstStyle/>
        <a:p>
          <a:endParaRPr lang="ru-RU"/>
        </a:p>
      </dgm:t>
    </dgm:pt>
    <dgm:pt modelId="{101F153C-6856-42E4-BC3A-23C1515E49BE}">
      <dgm:prSet custT="1"/>
      <dgm:spPr/>
      <dgm:t>
        <a:bodyPr/>
        <a:lstStyle/>
        <a:p>
          <a:r>
            <a:rPr lang="ru-RU" sz="1200" b="0" dirty="0" smtClean="0"/>
            <a:t>Локальный коммерческий продукт установлен на вашем сервере?</a:t>
          </a:r>
        </a:p>
      </dgm:t>
    </dgm:pt>
    <dgm:pt modelId="{4FE92D80-687B-4AEE-9C9C-22F2224541EB}" type="parTrans" cxnId="{D2FD7DA5-08D4-48C9-862C-9E543A83F773}">
      <dgm:prSet/>
      <dgm:spPr/>
      <dgm:t>
        <a:bodyPr/>
        <a:lstStyle/>
        <a:p>
          <a:endParaRPr lang="ru-RU"/>
        </a:p>
      </dgm:t>
    </dgm:pt>
    <dgm:pt modelId="{63DB5DB6-6042-4912-B4DA-3E4B9E34DC98}" type="sibTrans" cxnId="{D2FD7DA5-08D4-48C9-862C-9E543A83F773}">
      <dgm:prSet/>
      <dgm:spPr/>
      <dgm:t>
        <a:bodyPr/>
        <a:lstStyle/>
        <a:p>
          <a:endParaRPr lang="ru-RU"/>
        </a:p>
      </dgm:t>
    </dgm:pt>
    <dgm:pt modelId="{406CD485-B6BD-45B6-AF73-DDF4027735D2}">
      <dgm:prSet custT="1"/>
      <dgm:spPr/>
      <dgm:t>
        <a:bodyPr/>
        <a:lstStyle/>
        <a:p>
          <a:r>
            <a:rPr lang="ru-RU" sz="1200" b="0" dirty="0" smtClean="0"/>
            <a:t>Решение с открытым исходным кодом установлено на вашем сервере?</a:t>
          </a:r>
        </a:p>
      </dgm:t>
    </dgm:pt>
    <dgm:pt modelId="{B3AA6B46-4462-40C9-8DF2-61DE392850E4}" type="parTrans" cxnId="{BFE56236-CA4C-40C8-A747-2282784CF9FD}">
      <dgm:prSet/>
      <dgm:spPr/>
      <dgm:t>
        <a:bodyPr/>
        <a:lstStyle/>
        <a:p>
          <a:endParaRPr lang="ru-RU"/>
        </a:p>
      </dgm:t>
    </dgm:pt>
    <dgm:pt modelId="{648B3943-FB26-4487-979B-03ED32BAFBEE}" type="sibTrans" cxnId="{BFE56236-CA4C-40C8-A747-2282784CF9FD}">
      <dgm:prSet/>
      <dgm:spPr/>
      <dgm:t>
        <a:bodyPr/>
        <a:lstStyle/>
        <a:p>
          <a:endParaRPr lang="ru-RU"/>
        </a:p>
      </dgm:t>
    </dgm:pt>
    <dgm:pt modelId="{9E43E0DB-4955-4C3D-83DA-7FFF176650C5}">
      <dgm:prSet custT="1"/>
      <dgm:spPr/>
      <dgm:t>
        <a:bodyPr/>
        <a:lstStyle/>
        <a:p>
          <a:pPr marL="177800" indent="-177800"/>
          <a:r>
            <a:rPr lang="ru-RU" sz="1200" b="0" dirty="0" smtClean="0"/>
            <a:t>Выберите и попробуйте бесплатные или пробные версии 3-5 продуктов</a:t>
          </a:r>
        </a:p>
      </dgm:t>
    </dgm:pt>
    <dgm:pt modelId="{62FFF96B-C938-47EE-A4A2-C8BDDBFC2A16}" type="parTrans" cxnId="{C3041298-99C1-49D2-ABEE-D301D433FABB}">
      <dgm:prSet/>
      <dgm:spPr/>
      <dgm:t>
        <a:bodyPr/>
        <a:lstStyle/>
        <a:p>
          <a:endParaRPr lang="ru-RU"/>
        </a:p>
      </dgm:t>
    </dgm:pt>
    <dgm:pt modelId="{3AA831F4-0135-42DF-B262-E59E2773E4DF}" type="sibTrans" cxnId="{C3041298-99C1-49D2-ABEE-D301D433FABB}">
      <dgm:prSet/>
      <dgm:spPr/>
      <dgm:t>
        <a:bodyPr/>
        <a:lstStyle/>
        <a:p>
          <a:endParaRPr lang="ru-RU"/>
        </a:p>
      </dgm:t>
    </dgm:pt>
    <dgm:pt modelId="{95439967-BBC6-40D9-AFCA-7A1549C3EC19}">
      <dgm:prSet custT="1"/>
      <dgm:spPr/>
      <dgm:t>
        <a:bodyPr/>
        <a:lstStyle/>
        <a:p>
          <a:pPr marL="177800" indent="-177800"/>
          <a:r>
            <a:rPr lang="ru-RU" sz="1200" b="0" dirty="0" smtClean="0"/>
            <a:t>Вовлекайте ключевых членов команды в этот процесс</a:t>
          </a:r>
        </a:p>
      </dgm:t>
    </dgm:pt>
    <dgm:pt modelId="{12CF7D9D-8A45-4F1B-B567-C731AD49F8AF}" type="parTrans" cxnId="{0BAA1B7A-857C-4425-8655-85F90EE1294C}">
      <dgm:prSet/>
      <dgm:spPr/>
      <dgm:t>
        <a:bodyPr/>
        <a:lstStyle/>
        <a:p>
          <a:endParaRPr lang="ru-RU"/>
        </a:p>
      </dgm:t>
    </dgm:pt>
    <dgm:pt modelId="{E6C62C08-C47F-4DA3-AAF2-488552250496}" type="sibTrans" cxnId="{0BAA1B7A-857C-4425-8655-85F90EE1294C}">
      <dgm:prSet/>
      <dgm:spPr/>
      <dgm:t>
        <a:bodyPr/>
        <a:lstStyle/>
        <a:p>
          <a:endParaRPr lang="ru-RU"/>
        </a:p>
      </dgm:t>
    </dgm:pt>
    <dgm:pt modelId="{F70AAABA-EA61-4450-A706-106705C7E799}">
      <dgm:prSet custT="1"/>
      <dgm:spPr/>
      <dgm:t>
        <a:bodyPr/>
        <a:lstStyle/>
        <a:p>
          <a:r>
            <a:rPr lang="ru-RU" sz="1200" b="0" i="0" dirty="0" smtClean="0"/>
            <a:t>Пересчитайте расходы</a:t>
          </a:r>
        </a:p>
      </dgm:t>
    </dgm:pt>
    <dgm:pt modelId="{CD3E77F0-06A0-4DDC-839D-3AAAE0AA150B}" type="parTrans" cxnId="{21BFF139-3B40-48E7-8D58-B1CDAA3DBB81}">
      <dgm:prSet/>
      <dgm:spPr/>
      <dgm:t>
        <a:bodyPr/>
        <a:lstStyle/>
        <a:p>
          <a:endParaRPr lang="ru-RU"/>
        </a:p>
      </dgm:t>
    </dgm:pt>
    <dgm:pt modelId="{0DCA7EA9-0531-41D9-BA28-F738AC4F67B4}" type="sibTrans" cxnId="{21BFF139-3B40-48E7-8D58-B1CDAA3DBB81}">
      <dgm:prSet/>
      <dgm:spPr/>
      <dgm:t>
        <a:bodyPr/>
        <a:lstStyle/>
        <a:p>
          <a:endParaRPr lang="ru-RU"/>
        </a:p>
      </dgm:t>
    </dgm:pt>
    <dgm:pt modelId="{CB280A8F-9783-4ADF-AE1B-0E8BB6A7EED8}">
      <dgm:prSet custT="1"/>
      <dgm:spPr/>
      <dgm:t>
        <a:bodyPr/>
        <a:lstStyle/>
        <a:p>
          <a:r>
            <a:rPr lang="ru-RU" sz="1200" b="0" i="0" dirty="0" smtClean="0"/>
            <a:t>Попросите скидку или свяжитесь с  местным отделением TechSoup</a:t>
          </a:r>
        </a:p>
      </dgm:t>
    </dgm:pt>
    <dgm:pt modelId="{3358282D-704C-4592-84DE-3D3234282D5F}" type="parTrans" cxnId="{AC90101D-AD56-47A4-BED7-10AC3692B9F8}">
      <dgm:prSet/>
      <dgm:spPr/>
      <dgm:t>
        <a:bodyPr/>
        <a:lstStyle/>
        <a:p>
          <a:endParaRPr lang="ru-RU"/>
        </a:p>
      </dgm:t>
    </dgm:pt>
    <dgm:pt modelId="{812C28DA-7B1D-4DDB-8925-B99E1012A494}" type="sibTrans" cxnId="{AC90101D-AD56-47A4-BED7-10AC3692B9F8}">
      <dgm:prSet/>
      <dgm:spPr/>
      <dgm:t>
        <a:bodyPr/>
        <a:lstStyle/>
        <a:p>
          <a:endParaRPr lang="ru-RU"/>
        </a:p>
      </dgm:t>
    </dgm:pt>
    <dgm:pt modelId="{F9949939-85DC-45A3-8D83-1CB56EFA7D95}" type="pres">
      <dgm:prSet presAssocID="{7A48F6B1-549F-4A18-807D-14C04802B2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0970C98-6CF2-447B-8B0E-40A1C328B7EA}" type="pres">
      <dgm:prSet presAssocID="{470D7B42-B3B5-4715-BF6F-DE63F76413F7}" presName="node" presStyleLbl="node1" presStyleIdx="0" presStyleCnt="6" custScaleY="124699" custLinFactNeighborY="13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B62975-27CE-4D2D-A81D-C91AFD3385D5}" type="pres">
      <dgm:prSet presAssocID="{D336F3BC-4351-48DF-8B82-10691596805B}" presName="sibTrans" presStyleLbl="sibTrans2D1" presStyleIdx="0" presStyleCnt="5"/>
      <dgm:spPr/>
      <dgm:t>
        <a:bodyPr/>
        <a:lstStyle/>
        <a:p>
          <a:endParaRPr lang="en-GB"/>
        </a:p>
      </dgm:t>
    </dgm:pt>
    <dgm:pt modelId="{BC30AEC7-00BC-4454-B3EF-325207461DD0}" type="pres">
      <dgm:prSet presAssocID="{D336F3BC-4351-48DF-8B82-10691596805B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09F1E9B1-0E98-4EED-8B69-2C40E3C31930}" type="pres">
      <dgm:prSet presAssocID="{A501FFA7-7127-4C17-915F-247A3FB4D29A}" presName="node" presStyleLbl="node1" presStyleIdx="1" presStyleCnt="6" custScaleX="110891" custScaleY="124699" custLinFactNeighborY="13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CD0F6D-AB92-45C3-B9E2-CCC1D81AC3CE}" type="pres">
      <dgm:prSet presAssocID="{0791695C-49F9-46F7-BFC9-BAF8E091CAAD}" presName="sibTrans" presStyleLbl="sibTrans2D1" presStyleIdx="1" presStyleCnt="5"/>
      <dgm:spPr/>
      <dgm:t>
        <a:bodyPr/>
        <a:lstStyle/>
        <a:p>
          <a:endParaRPr lang="en-GB"/>
        </a:p>
      </dgm:t>
    </dgm:pt>
    <dgm:pt modelId="{532909E6-7A23-42CE-8F02-44CC3E6B96F8}" type="pres">
      <dgm:prSet presAssocID="{0791695C-49F9-46F7-BFC9-BAF8E091CAAD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6E81C95E-3083-4414-9418-E8A7BD43B17B}" type="pres">
      <dgm:prSet presAssocID="{C60B7C77-461B-4E14-A3B2-5283647E365D}" presName="node" presStyleLbl="node1" presStyleIdx="2" presStyleCnt="6" custScaleY="124699" custLinFactNeighborY="136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729CE5-C5AC-4D15-B006-B242D963CE1F}" type="pres">
      <dgm:prSet presAssocID="{DF97AD8B-9B23-4EE1-B001-00EABE137B0C}" presName="sibTrans" presStyleLbl="sibTrans2D1" presStyleIdx="2" presStyleCnt="5"/>
      <dgm:spPr/>
      <dgm:t>
        <a:bodyPr/>
        <a:lstStyle/>
        <a:p>
          <a:endParaRPr lang="en-GB"/>
        </a:p>
      </dgm:t>
    </dgm:pt>
    <dgm:pt modelId="{0C956F2A-D949-4D40-84AD-C340EBA26324}" type="pres">
      <dgm:prSet presAssocID="{DF97AD8B-9B23-4EE1-B001-00EABE137B0C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D99B3C09-6A8A-44E7-84BF-4865D4429FE1}" type="pres">
      <dgm:prSet presAssocID="{34A11B3C-78AA-4738-8322-0156761C3A4F}" presName="node" presStyleLbl="node1" presStyleIdx="3" presStyleCnt="6" custScaleY="124699" custLinFactNeighborY="-24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8AB2C8-35FC-4DF2-8A01-C8832418032F}" type="pres">
      <dgm:prSet presAssocID="{917178AC-81D5-4708-9030-690A6B7B72F8}" presName="sibTrans" presStyleLbl="sibTrans2D1" presStyleIdx="3" presStyleCnt="5"/>
      <dgm:spPr/>
      <dgm:t>
        <a:bodyPr/>
        <a:lstStyle/>
        <a:p>
          <a:endParaRPr lang="en-GB"/>
        </a:p>
      </dgm:t>
    </dgm:pt>
    <dgm:pt modelId="{92D6EC5A-AA21-4A5A-8FA6-54503C748712}" type="pres">
      <dgm:prSet presAssocID="{917178AC-81D5-4708-9030-690A6B7B72F8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287A2924-FB9B-417A-9CBA-563F93A8F61C}" type="pres">
      <dgm:prSet presAssocID="{A0BD9047-2E16-4005-BD36-B580FA9E362F}" presName="node" presStyleLbl="node1" presStyleIdx="4" presStyleCnt="6" custScaleY="124699" custLinFactNeighborY="-24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EE7AD8-F33F-4C54-9857-E99B66FE028E}" type="pres">
      <dgm:prSet presAssocID="{EFE1D230-0F62-44E0-A20C-4F9E47521323}" presName="sibTrans" presStyleLbl="sibTrans2D1" presStyleIdx="4" presStyleCnt="5"/>
      <dgm:spPr/>
      <dgm:t>
        <a:bodyPr/>
        <a:lstStyle/>
        <a:p>
          <a:endParaRPr lang="en-GB"/>
        </a:p>
      </dgm:t>
    </dgm:pt>
    <dgm:pt modelId="{BB61444A-1CC5-46D5-968E-A97641445316}" type="pres">
      <dgm:prSet presAssocID="{EFE1D230-0F62-44E0-A20C-4F9E47521323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B6CF94BA-221E-4D9E-9335-E15C30526C2B}" type="pres">
      <dgm:prSet presAssocID="{F56114A3-2F68-423A-8B07-168370C397A8}" presName="node" presStyleLbl="node1" presStyleIdx="5" presStyleCnt="6" custScaleY="124699" custLinFactNeighborY="-247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5CF83B8-CFA7-48ED-A181-07AB67C1DABD}" type="presOf" srcId="{D74000F0-AD48-48C1-A7A7-F055C8C7BA96}" destId="{09F1E9B1-0E98-4EED-8B69-2C40E3C31930}" srcOrd="0" destOrd="6" presId="urn:microsoft.com/office/officeart/2005/8/layout/process5"/>
    <dgm:cxn modelId="{EB4E263E-0DA2-466E-8583-0A35D0C1BFFF}" srcId="{A501FFA7-7127-4C17-915F-247A3FB4D29A}" destId="{F4CE39CB-2D96-4A60-A2C6-8849AB0504DE}" srcOrd="1" destOrd="0" parTransId="{1CE6EFE2-B4E6-4200-A273-C26DC9374D67}" sibTransId="{DD6F6204-6BBC-4DF9-B211-FCDD3C31B2E0}"/>
    <dgm:cxn modelId="{839D50A1-6BB0-4C78-B798-28BA0FF5C06F}" srcId="{470D7B42-B3B5-4715-BF6F-DE63F76413F7}" destId="{3327E8F3-E0A9-4878-B074-9E81B89D5CEB}" srcOrd="1" destOrd="0" parTransId="{CFB1B913-B221-4C52-8DE1-F1AD5CAF46C5}" sibTransId="{CD850832-EEEA-4422-908F-2FEE2E078D75}"/>
    <dgm:cxn modelId="{B4A94485-413C-4787-9DCB-F214ED79133A}" type="presOf" srcId="{FF88714A-8B25-4F51-B249-93166FA87D4F}" destId="{09F1E9B1-0E98-4EED-8B69-2C40E3C31930}" srcOrd="0" destOrd="5" presId="urn:microsoft.com/office/officeart/2005/8/layout/process5"/>
    <dgm:cxn modelId="{EFE1963E-5BBB-40FB-B441-0FE6C2B56DE9}" type="presOf" srcId="{EFE1D230-0F62-44E0-A20C-4F9E47521323}" destId="{1AEE7AD8-F33F-4C54-9857-E99B66FE028E}" srcOrd="0" destOrd="0" presId="urn:microsoft.com/office/officeart/2005/8/layout/process5"/>
    <dgm:cxn modelId="{16A35B77-26FB-406E-BF66-D55A04F34F34}" srcId="{A501FFA7-7127-4C17-915F-247A3FB4D29A}" destId="{FF88714A-8B25-4F51-B249-93166FA87D4F}" srcOrd="4" destOrd="0" parTransId="{D75D7187-91FA-41AB-91E0-D9A8D8AD9D80}" sibTransId="{35551AA4-D2D8-4271-A135-C65FEDB1761C}"/>
    <dgm:cxn modelId="{64DC3DE3-0607-4861-9B15-D6978284F3EA}" type="presOf" srcId="{406CD485-B6BD-45B6-AF73-DDF4027735D2}" destId="{D99B3C09-6A8A-44E7-84BF-4865D4429FE1}" srcOrd="0" destOrd="3" presId="urn:microsoft.com/office/officeart/2005/8/layout/process5"/>
    <dgm:cxn modelId="{D481E8E8-1040-43DD-AFCE-FEF108E86D75}" type="presOf" srcId="{917178AC-81D5-4708-9030-690A6B7B72F8}" destId="{92D6EC5A-AA21-4A5A-8FA6-54503C748712}" srcOrd="1" destOrd="0" presId="urn:microsoft.com/office/officeart/2005/8/layout/process5"/>
    <dgm:cxn modelId="{4495E3AF-AA9D-4A06-ADAA-E6A66AC488A8}" type="presOf" srcId="{DF97AD8B-9B23-4EE1-B001-00EABE137B0C}" destId="{51729CE5-C5AC-4D15-B006-B242D963CE1F}" srcOrd="0" destOrd="0" presId="urn:microsoft.com/office/officeart/2005/8/layout/process5"/>
    <dgm:cxn modelId="{B0491FE1-EDA9-47AF-822D-2E0958C71567}" type="presOf" srcId="{F56114A3-2F68-423A-8B07-168370C397A8}" destId="{B6CF94BA-221E-4D9E-9335-E15C30526C2B}" srcOrd="0" destOrd="0" presId="urn:microsoft.com/office/officeart/2005/8/layout/process5"/>
    <dgm:cxn modelId="{810E4E48-E6F7-45CD-B940-90A13248E9D4}" srcId="{470D7B42-B3B5-4715-BF6F-DE63F76413F7}" destId="{EE9E0A20-FC5D-48F7-82BB-F47D39AF5F3B}" srcOrd="0" destOrd="0" parTransId="{C3C58BA9-A338-46F9-B752-97006DE0458F}" sibTransId="{5A465CEC-F9FC-46EF-AA1B-7DCF61CF4BEC}"/>
    <dgm:cxn modelId="{FB98B85C-156B-45E1-AC5E-B929B8ABE19F}" srcId="{A501FFA7-7127-4C17-915F-247A3FB4D29A}" destId="{379D2437-E7E9-4418-BFD6-E69BFD01CA9B}" srcOrd="3" destOrd="0" parTransId="{5D94707D-1034-4ABA-B9A4-2CBE1FC7C450}" sibTransId="{BB578357-03EB-42B9-95BB-2EFD7790802A}"/>
    <dgm:cxn modelId="{A85EA259-1B94-4FAC-9E01-8695EBAB580A}" srcId="{A501FFA7-7127-4C17-915F-247A3FB4D29A}" destId="{1811E334-AE22-463A-94B1-CCB69AAB3D2A}" srcOrd="8" destOrd="0" parTransId="{0759930E-C11B-49C1-8EFC-DBDEF77005A7}" sibTransId="{46B5679C-DFE7-400F-9AC1-8B249F1F4411}"/>
    <dgm:cxn modelId="{20F3092C-EE6F-49FF-95BA-5B58BEDD0225}" srcId="{A0BD9047-2E16-4005-BD36-B580FA9E362F}" destId="{60A328F5-184B-475C-96C9-5D2548EFFDB0}" srcOrd="0" destOrd="0" parTransId="{364B4868-848E-4061-8590-83EE9F643A28}" sibTransId="{2D7B3D85-B6C5-44AB-8ADF-BB2CF440D51F}"/>
    <dgm:cxn modelId="{AB34B0A6-02C0-4F48-B87F-027FCB8B9B7D}" type="presOf" srcId="{53B0D2D0-2585-4830-94CC-64C385791F57}" destId="{09F1E9B1-0E98-4EED-8B69-2C40E3C31930}" srcOrd="0" destOrd="3" presId="urn:microsoft.com/office/officeart/2005/8/layout/process5"/>
    <dgm:cxn modelId="{1A015F51-42C3-4E5F-BF36-C000ADF862B6}" type="presOf" srcId="{D336F3BC-4351-48DF-8B82-10691596805B}" destId="{BC30AEC7-00BC-4454-B3EF-325207461DD0}" srcOrd="1" destOrd="0" presId="urn:microsoft.com/office/officeart/2005/8/layout/process5"/>
    <dgm:cxn modelId="{AC90101D-AD56-47A4-BED7-10AC3692B9F8}" srcId="{F56114A3-2F68-423A-8B07-168370C397A8}" destId="{CB280A8F-9783-4ADF-AE1B-0E8BB6A7EED8}" srcOrd="2" destOrd="0" parTransId="{3358282D-704C-4592-84DE-3D3234282D5F}" sibTransId="{812C28DA-7B1D-4DDB-8925-B99E1012A494}"/>
    <dgm:cxn modelId="{272E8FBB-AC93-4232-BAB7-691E22C1879B}" type="presOf" srcId="{D336F3BC-4351-48DF-8B82-10691596805B}" destId="{51B62975-27CE-4D2D-A81D-C91AFD3385D5}" srcOrd="0" destOrd="0" presId="urn:microsoft.com/office/officeart/2005/8/layout/process5"/>
    <dgm:cxn modelId="{2957D321-CED2-4B57-85D8-6568BA32A3C2}" type="presOf" srcId="{F4CE39CB-2D96-4A60-A2C6-8849AB0504DE}" destId="{09F1E9B1-0E98-4EED-8B69-2C40E3C31930}" srcOrd="0" destOrd="2" presId="urn:microsoft.com/office/officeart/2005/8/layout/process5"/>
    <dgm:cxn modelId="{88C56781-988C-404B-BA00-A1CA33B364AC}" type="presOf" srcId="{DF97AD8B-9B23-4EE1-B001-00EABE137B0C}" destId="{0C956F2A-D949-4D40-84AD-C340EBA26324}" srcOrd="1" destOrd="0" presId="urn:microsoft.com/office/officeart/2005/8/layout/process5"/>
    <dgm:cxn modelId="{458DC0DC-18CF-4701-A93A-A002644F8D69}" srcId="{7A48F6B1-549F-4A18-807D-14C04802B2C1}" destId="{470D7B42-B3B5-4715-BF6F-DE63F76413F7}" srcOrd="0" destOrd="0" parTransId="{4B4FC827-73E7-403A-93E9-DEE04BC7B0D9}" sibTransId="{D336F3BC-4351-48DF-8B82-10691596805B}"/>
    <dgm:cxn modelId="{A48E4983-2506-4EA3-8008-6951A6682EFB}" type="presOf" srcId="{7AF0C29B-DE21-4AF6-A891-D6F1DAFC7F1C}" destId="{90970C98-6CF2-447B-8B0E-40A1C328B7EA}" srcOrd="0" destOrd="4" presId="urn:microsoft.com/office/officeart/2005/8/layout/process5"/>
    <dgm:cxn modelId="{251FBF75-371D-4002-86F8-A91514AB77F9}" type="presOf" srcId="{60A328F5-184B-475C-96C9-5D2548EFFDB0}" destId="{287A2924-FB9B-417A-9CBA-563F93A8F61C}" srcOrd="0" destOrd="1" presId="urn:microsoft.com/office/officeart/2005/8/layout/process5"/>
    <dgm:cxn modelId="{BE1800A7-0475-48C0-B270-EE040E22CCF2}" srcId="{C60B7C77-461B-4E14-A3B2-5283647E365D}" destId="{A21CACDB-EEDB-4B37-9DF0-29240159E9CC}" srcOrd="0" destOrd="0" parTransId="{19B84B98-24FB-4943-8A31-6AA431211275}" sibTransId="{89D66614-95C0-4DC9-9930-3D38C25F1DDF}"/>
    <dgm:cxn modelId="{9BF083AA-7A74-463D-92C6-FB4D9F8BA127}" srcId="{C60B7C77-461B-4E14-A3B2-5283647E365D}" destId="{AA20BFA5-F223-427C-BD95-CB1EBE4FEAFC}" srcOrd="1" destOrd="0" parTransId="{F4533CF3-7F57-44FA-B2F0-3B016682FC30}" sibTransId="{4A1B52E6-2E12-4822-AC68-D9D77EF49186}"/>
    <dgm:cxn modelId="{78D135B5-B437-4093-9C12-92ABC10ADCF8}" type="presOf" srcId="{1811E334-AE22-463A-94B1-CCB69AAB3D2A}" destId="{09F1E9B1-0E98-4EED-8B69-2C40E3C31930}" srcOrd="0" destOrd="9" presId="urn:microsoft.com/office/officeart/2005/8/layout/process5"/>
    <dgm:cxn modelId="{75D641C1-E72B-4893-B556-22493AC0C575}" type="presOf" srcId="{442DAC98-8A60-4A46-983A-C4141D80C188}" destId="{09F1E9B1-0E98-4EED-8B69-2C40E3C31930}" srcOrd="0" destOrd="7" presId="urn:microsoft.com/office/officeart/2005/8/layout/process5"/>
    <dgm:cxn modelId="{F948A1C6-4F4B-43D3-8B3A-946E301C2B83}" srcId="{470D7B42-B3B5-4715-BF6F-DE63F76413F7}" destId="{1CDA31C6-0336-4D7F-B099-89A2EA31EF1C}" srcOrd="4" destOrd="0" parTransId="{4992B686-D0B6-4348-B3B2-B264DC725D59}" sibTransId="{31731D11-9896-444E-8A4F-503FA01C3784}"/>
    <dgm:cxn modelId="{CA9D0A7D-F099-41CC-9BCD-9838C667EC8B}" type="presOf" srcId="{B58155B7-E2A0-4AA1-85B8-A641E4FCF824}" destId="{09F1E9B1-0E98-4EED-8B69-2C40E3C31930}" srcOrd="0" destOrd="8" presId="urn:microsoft.com/office/officeart/2005/8/layout/process5"/>
    <dgm:cxn modelId="{C43F6112-C6C5-4516-A3FE-C899FEBAA42F}" srcId="{A501FFA7-7127-4C17-915F-247A3FB4D29A}" destId="{442DAC98-8A60-4A46-983A-C4141D80C188}" srcOrd="6" destOrd="0" parTransId="{A6FE9A03-A819-4DEC-8857-5E4971C20383}" sibTransId="{ED222D99-2183-4420-8C41-587ADF40FFE3}"/>
    <dgm:cxn modelId="{36A99833-3620-41DC-A0FF-8237ECDE99C7}" srcId="{7A48F6B1-549F-4A18-807D-14C04802B2C1}" destId="{C60B7C77-461B-4E14-A3B2-5283647E365D}" srcOrd="2" destOrd="0" parTransId="{6BA0A052-1530-411F-BFC9-1DABBBEF38F5}" sibTransId="{DF97AD8B-9B23-4EE1-B001-00EABE137B0C}"/>
    <dgm:cxn modelId="{3B9314CE-68B3-41AC-88E6-30534FF33504}" type="presOf" srcId="{470D7B42-B3B5-4715-BF6F-DE63F76413F7}" destId="{90970C98-6CF2-447B-8B0E-40A1C328B7EA}" srcOrd="0" destOrd="0" presId="urn:microsoft.com/office/officeart/2005/8/layout/process5"/>
    <dgm:cxn modelId="{D938AAF9-BE87-4DB9-B242-81AED0E7DFA5}" srcId="{7A48F6B1-549F-4A18-807D-14C04802B2C1}" destId="{34A11B3C-78AA-4738-8322-0156761C3A4F}" srcOrd="3" destOrd="0" parTransId="{CEC39DEA-5452-4C3B-A7C2-F90C6718C814}" sibTransId="{917178AC-81D5-4708-9030-690A6B7B72F8}"/>
    <dgm:cxn modelId="{16C30337-36D3-4DF8-91DC-A30C1D3ACC75}" type="presOf" srcId="{0791695C-49F9-46F7-BFC9-BAF8E091CAAD}" destId="{18CD0F6D-AB92-45C3-B9E2-CCC1D81AC3CE}" srcOrd="0" destOrd="0" presId="urn:microsoft.com/office/officeart/2005/8/layout/process5"/>
    <dgm:cxn modelId="{0B27D745-A164-4AFF-A0BE-EB6F5B6A3307}" type="presOf" srcId="{95DA1F60-2F5E-4BAF-81D5-D0CF9EAA3BD9}" destId="{B6CF94BA-221E-4D9E-9335-E15C30526C2B}" srcOrd="0" destOrd="1" presId="urn:microsoft.com/office/officeart/2005/8/layout/process5"/>
    <dgm:cxn modelId="{21BFF139-3B40-48E7-8D58-B1CDAA3DBB81}" srcId="{F56114A3-2F68-423A-8B07-168370C397A8}" destId="{F70AAABA-EA61-4450-A706-106705C7E799}" srcOrd="1" destOrd="0" parTransId="{CD3E77F0-06A0-4DDC-839D-3AAAE0AA150B}" sibTransId="{0DCA7EA9-0531-41D9-BA28-F738AC4F67B4}"/>
    <dgm:cxn modelId="{C010EA66-5306-4380-8A9D-4004A2C847B7}" type="presOf" srcId="{A0BD9047-2E16-4005-BD36-B580FA9E362F}" destId="{287A2924-FB9B-417A-9CBA-563F93A8F61C}" srcOrd="0" destOrd="0" presId="urn:microsoft.com/office/officeart/2005/8/layout/process5"/>
    <dgm:cxn modelId="{90B2CC50-3A78-4050-8421-FD0C9B08345D}" type="presOf" srcId="{4BD3BEBD-B7A3-4B87-9D93-E8E31C95C1D6}" destId="{09F1E9B1-0E98-4EED-8B69-2C40E3C31930}" srcOrd="0" destOrd="1" presId="urn:microsoft.com/office/officeart/2005/8/layout/process5"/>
    <dgm:cxn modelId="{D7289A1A-6A72-445F-BD83-58F0C2C1B9AF}" srcId="{7A48F6B1-549F-4A18-807D-14C04802B2C1}" destId="{A0BD9047-2E16-4005-BD36-B580FA9E362F}" srcOrd="4" destOrd="0" parTransId="{F415DCAE-7415-48FB-A1B9-B16192A37A1B}" sibTransId="{EFE1D230-0F62-44E0-A20C-4F9E47521323}"/>
    <dgm:cxn modelId="{A24F808B-E937-4175-A932-6BF3DB6733B0}" type="presOf" srcId="{101F153C-6856-42E4-BC3A-23C1515E49BE}" destId="{D99B3C09-6A8A-44E7-84BF-4865D4429FE1}" srcOrd="0" destOrd="2" presId="urn:microsoft.com/office/officeart/2005/8/layout/process5"/>
    <dgm:cxn modelId="{010DDC33-0D0E-4121-9E75-0B9002E3651A}" srcId="{470D7B42-B3B5-4715-BF6F-DE63F76413F7}" destId="{7AF0C29B-DE21-4AF6-A891-D6F1DAFC7F1C}" srcOrd="3" destOrd="0" parTransId="{1C4F643F-8C90-486D-8FB5-C5D2449D3D1A}" sibTransId="{E63C9FF4-029E-4D19-A50E-77190B7182F4}"/>
    <dgm:cxn modelId="{613BD602-3288-4AE1-AAFA-DF1C3A6DB9C3}" type="presOf" srcId="{AA20BFA5-F223-427C-BD95-CB1EBE4FEAFC}" destId="{6E81C95E-3083-4414-9418-E8A7BD43B17B}" srcOrd="0" destOrd="2" presId="urn:microsoft.com/office/officeart/2005/8/layout/process5"/>
    <dgm:cxn modelId="{20A05E54-D0F8-4D0B-81E4-6CC1EB09DD31}" srcId="{A501FFA7-7127-4C17-915F-247A3FB4D29A}" destId="{4BD3BEBD-B7A3-4B87-9D93-E8E31C95C1D6}" srcOrd="0" destOrd="0" parTransId="{B9189014-D256-4575-BD26-D71E701F3B23}" sibTransId="{A108CD36-FD85-4490-852E-AA39F9420DC3}"/>
    <dgm:cxn modelId="{7E722205-652A-48AE-9E1F-76E666E344B6}" type="presOf" srcId="{34A11B3C-78AA-4738-8322-0156761C3A4F}" destId="{D99B3C09-6A8A-44E7-84BF-4865D4429FE1}" srcOrd="0" destOrd="0" presId="urn:microsoft.com/office/officeart/2005/8/layout/process5"/>
    <dgm:cxn modelId="{869AC5FA-44C7-48D3-9790-98B0FD1A205C}" type="presOf" srcId="{379D2437-E7E9-4418-BFD6-E69BFD01CA9B}" destId="{09F1E9B1-0E98-4EED-8B69-2C40E3C31930}" srcOrd="0" destOrd="4" presId="urn:microsoft.com/office/officeart/2005/8/layout/process5"/>
    <dgm:cxn modelId="{C3041298-99C1-49D2-ABEE-D301D433FABB}" srcId="{A0BD9047-2E16-4005-BD36-B580FA9E362F}" destId="{9E43E0DB-4955-4C3D-83DA-7FFF176650C5}" srcOrd="1" destOrd="0" parTransId="{62FFF96B-C938-47EE-A4A2-C8BDDBFC2A16}" sibTransId="{3AA831F4-0135-42DF-B262-E59E2773E4DF}"/>
    <dgm:cxn modelId="{C628915A-5E0C-4DFC-8B3F-44116E34A0C3}" srcId="{7A48F6B1-549F-4A18-807D-14C04802B2C1}" destId="{A501FFA7-7127-4C17-915F-247A3FB4D29A}" srcOrd="1" destOrd="0" parTransId="{216D3D00-72AB-4A85-AF0B-E1B5644F12B3}" sibTransId="{0791695C-49F9-46F7-BFC9-BAF8E091CAAD}"/>
    <dgm:cxn modelId="{F8C46C01-CA69-4B28-B622-6A4011B37296}" srcId="{470D7B42-B3B5-4715-BF6F-DE63F76413F7}" destId="{8D133BC8-6EBC-42EA-AD8C-C6E6738E2277}" srcOrd="2" destOrd="0" parTransId="{440AFCDC-26B7-4671-AE25-CB2894C109A7}" sibTransId="{78BDFE89-BE96-4EE0-B17C-CC099752BFC7}"/>
    <dgm:cxn modelId="{E5822693-D54C-474C-AD50-8711768F3085}" type="presOf" srcId="{7A48F6B1-549F-4A18-807D-14C04802B2C1}" destId="{F9949939-85DC-45A3-8D83-1CB56EFA7D95}" srcOrd="0" destOrd="0" presId="urn:microsoft.com/office/officeart/2005/8/layout/process5"/>
    <dgm:cxn modelId="{E0EDA75A-1BA8-43A8-AE0A-2E294348269E}" type="presOf" srcId="{95439967-BBC6-40D9-AFCA-7A1549C3EC19}" destId="{287A2924-FB9B-417A-9CBA-563F93A8F61C}" srcOrd="0" destOrd="3" presId="urn:microsoft.com/office/officeart/2005/8/layout/process5"/>
    <dgm:cxn modelId="{DDBA7107-3F73-433D-9320-9D11D7534A45}" srcId="{A501FFA7-7127-4C17-915F-247A3FB4D29A}" destId="{D74000F0-AD48-48C1-A7A7-F055C8C7BA96}" srcOrd="5" destOrd="0" parTransId="{01F4F2DB-AFD6-492A-A050-C8FF36CEC576}" sibTransId="{D9F6F91C-8DF1-45D7-A202-27A828DE1376}"/>
    <dgm:cxn modelId="{47E4E269-E174-4857-AFCE-722A2BD0AE5D}" type="presOf" srcId="{8D133BC8-6EBC-42EA-AD8C-C6E6738E2277}" destId="{90970C98-6CF2-447B-8B0E-40A1C328B7EA}" srcOrd="0" destOrd="3" presId="urn:microsoft.com/office/officeart/2005/8/layout/process5"/>
    <dgm:cxn modelId="{BE9302FC-7FED-4C0D-BFD5-F5D77F315E41}" type="presOf" srcId="{F70AAABA-EA61-4450-A706-106705C7E799}" destId="{B6CF94BA-221E-4D9E-9335-E15C30526C2B}" srcOrd="0" destOrd="2" presId="urn:microsoft.com/office/officeart/2005/8/layout/process5"/>
    <dgm:cxn modelId="{C67AE360-1CD4-4F30-90EB-3B71C8BDC845}" srcId="{F56114A3-2F68-423A-8B07-168370C397A8}" destId="{95DA1F60-2F5E-4BAF-81D5-D0CF9EAA3BD9}" srcOrd="0" destOrd="0" parTransId="{2DC9A63F-BFBD-4497-8D32-FD9F7D7A3191}" sibTransId="{F42943DF-CD1B-4F2D-97E9-BEC4D1DAA67A}"/>
    <dgm:cxn modelId="{42826913-25B9-4A6B-B789-75910C2DA386}" srcId="{34A11B3C-78AA-4738-8322-0156761C3A4F}" destId="{060F4682-9211-47BE-B02C-1429DA84F4C1}" srcOrd="0" destOrd="0" parTransId="{982EFCD4-96FC-4B51-B7E0-82A8DDD56315}" sibTransId="{9C6E57CE-ED4D-40DB-8610-2FD2555B22A8}"/>
    <dgm:cxn modelId="{0EB160F2-CA41-44AF-B98C-306B2028A260}" type="presOf" srcId="{A21CACDB-EEDB-4B37-9DF0-29240159E9CC}" destId="{6E81C95E-3083-4414-9418-E8A7BD43B17B}" srcOrd="0" destOrd="1" presId="urn:microsoft.com/office/officeart/2005/8/layout/process5"/>
    <dgm:cxn modelId="{8B57CE9A-98BD-4324-BD3D-38CC848A0BE0}" type="presOf" srcId="{060F4682-9211-47BE-B02C-1429DA84F4C1}" destId="{D99B3C09-6A8A-44E7-84BF-4865D4429FE1}" srcOrd="0" destOrd="1" presId="urn:microsoft.com/office/officeart/2005/8/layout/process5"/>
    <dgm:cxn modelId="{D4FA30EE-C193-4D41-8C4C-662602518B54}" type="presOf" srcId="{9E43E0DB-4955-4C3D-83DA-7FFF176650C5}" destId="{287A2924-FB9B-417A-9CBA-563F93A8F61C}" srcOrd="0" destOrd="2" presId="urn:microsoft.com/office/officeart/2005/8/layout/process5"/>
    <dgm:cxn modelId="{C9D239B2-64E3-4F5A-96C2-42E9E6C8328B}" type="presOf" srcId="{EFE1D230-0F62-44E0-A20C-4F9E47521323}" destId="{BB61444A-1CC5-46D5-968E-A97641445316}" srcOrd="1" destOrd="0" presId="urn:microsoft.com/office/officeart/2005/8/layout/process5"/>
    <dgm:cxn modelId="{7B9BF473-9578-4552-8E65-1603A13D5920}" srcId="{A501FFA7-7127-4C17-915F-247A3FB4D29A}" destId="{53B0D2D0-2585-4830-94CC-64C385791F57}" srcOrd="2" destOrd="0" parTransId="{809C0FE0-A790-47C4-8E0A-7DF492B98748}" sibTransId="{218A12F5-564B-439D-9A0D-7C7A51BFF462}"/>
    <dgm:cxn modelId="{AF72ED27-C89F-4293-8FAA-19C6CD8B3C01}" type="presOf" srcId="{917178AC-81D5-4708-9030-690A6B7B72F8}" destId="{EA8AB2C8-35FC-4DF2-8A01-C8832418032F}" srcOrd="0" destOrd="0" presId="urn:microsoft.com/office/officeart/2005/8/layout/process5"/>
    <dgm:cxn modelId="{3710618B-3188-4894-BD3D-1E76C074A585}" type="presOf" srcId="{A501FFA7-7127-4C17-915F-247A3FB4D29A}" destId="{09F1E9B1-0E98-4EED-8B69-2C40E3C31930}" srcOrd="0" destOrd="0" presId="urn:microsoft.com/office/officeart/2005/8/layout/process5"/>
    <dgm:cxn modelId="{BFE56236-CA4C-40C8-A747-2282784CF9FD}" srcId="{34A11B3C-78AA-4738-8322-0156761C3A4F}" destId="{406CD485-B6BD-45B6-AF73-DDF4027735D2}" srcOrd="2" destOrd="0" parTransId="{B3AA6B46-4462-40C9-8DF2-61DE392850E4}" sibTransId="{648B3943-FB26-4487-979B-03ED32BAFBEE}"/>
    <dgm:cxn modelId="{FCA9E2FF-63B2-412D-B401-C927610C136C}" type="presOf" srcId="{C60B7C77-461B-4E14-A3B2-5283647E365D}" destId="{6E81C95E-3083-4414-9418-E8A7BD43B17B}" srcOrd="0" destOrd="0" presId="urn:microsoft.com/office/officeart/2005/8/layout/process5"/>
    <dgm:cxn modelId="{62A36C67-41E2-419A-8AD4-7F2D63DA1954}" type="presOf" srcId="{3327E8F3-E0A9-4878-B074-9E81B89D5CEB}" destId="{90970C98-6CF2-447B-8B0E-40A1C328B7EA}" srcOrd="0" destOrd="2" presId="urn:microsoft.com/office/officeart/2005/8/layout/process5"/>
    <dgm:cxn modelId="{0BAA1B7A-857C-4425-8655-85F90EE1294C}" srcId="{A0BD9047-2E16-4005-BD36-B580FA9E362F}" destId="{95439967-BBC6-40D9-AFCA-7A1549C3EC19}" srcOrd="2" destOrd="0" parTransId="{12CF7D9D-8A45-4F1B-B567-C731AD49F8AF}" sibTransId="{E6C62C08-C47F-4DA3-AAF2-488552250496}"/>
    <dgm:cxn modelId="{C158E98B-1CA4-4237-981F-0C7A49FBE2EC}" type="presOf" srcId="{EE9E0A20-FC5D-48F7-82BB-F47D39AF5F3B}" destId="{90970C98-6CF2-447B-8B0E-40A1C328B7EA}" srcOrd="0" destOrd="1" presId="urn:microsoft.com/office/officeart/2005/8/layout/process5"/>
    <dgm:cxn modelId="{D2FD7DA5-08D4-48C9-862C-9E543A83F773}" srcId="{34A11B3C-78AA-4738-8322-0156761C3A4F}" destId="{101F153C-6856-42E4-BC3A-23C1515E49BE}" srcOrd="1" destOrd="0" parTransId="{4FE92D80-687B-4AEE-9C9C-22F2224541EB}" sibTransId="{63DB5DB6-6042-4912-B4DA-3E4B9E34DC98}"/>
    <dgm:cxn modelId="{DED8FD90-60CF-4269-BF51-10894CE6BC46}" type="presOf" srcId="{1CDA31C6-0336-4D7F-B099-89A2EA31EF1C}" destId="{90970C98-6CF2-447B-8B0E-40A1C328B7EA}" srcOrd="0" destOrd="5" presId="urn:microsoft.com/office/officeart/2005/8/layout/process5"/>
    <dgm:cxn modelId="{4CC4EB7F-4E51-4A68-8912-66569280B66C}" srcId="{7A48F6B1-549F-4A18-807D-14C04802B2C1}" destId="{F56114A3-2F68-423A-8B07-168370C397A8}" srcOrd="5" destOrd="0" parTransId="{8993EFEF-8CF7-4F42-A71F-418AE217EF25}" sibTransId="{DE8DB107-5D46-4939-B4D6-C14F3C4FEC22}"/>
    <dgm:cxn modelId="{4E44A3C6-76DF-4F95-8EEA-CCEFEFBC3055}" srcId="{A501FFA7-7127-4C17-915F-247A3FB4D29A}" destId="{B58155B7-E2A0-4AA1-85B8-A641E4FCF824}" srcOrd="7" destOrd="0" parTransId="{DAFE3BAD-7AFB-486F-BB48-B4A46291554B}" sibTransId="{50435F8B-5899-46D2-BA62-08525DA41F33}"/>
    <dgm:cxn modelId="{48EDA1D3-79C7-47F9-A9DB-E0AB817C5812}" type="presOf" srcId="{CB280A8F-9783-4ADF-AE1B-0E8BB6A7EED8}" destId="{B6CF94BA-221E-4D9E-9335-E15C30526C2B}" srcOrd="0" destOrd="3" presId="urn:microsoft.com/office/officeart/2005/8/layout/process5"/>
    <dgm:cxn modelId="{6DB13E57-CE89-41AC-895D-C8DC0A986289}" type="presOf" srcId="{0791695C-49F9-46F7-BFC9-BAF8E091CAAD}" destId="{532909E6-7A23-42CE-8F02-44CC3E6B96F8}" srcOrd="1" destOrd="0" presId="urn:microsoft.com/office/officeart/2005/8/layout/process5"/>
    <dgm:cxn modelId="{6C3AA86F-F252-44B4-B5CF-F47DBEC6EFE0}" type="presParOf" srcId="{F9949939-85DC-45A3-8D83-1CB56EFA7D95}" destId="{90970C98-6CF2-447B-8B0E-40A1C328B7EA}" srcOrd="0" destOrd="0" presId="urn:microsoft.com/office/officeart/2005/8/layout/process5"/>
    <dgm:cxn modelId="{BF49C1F4-A1CA-4AB7-9629-FBD380828167}" type="presParOf" srcId="{F9949939-85DC-45A3-8D83-1CB56EFA7D95}" destId="{51B62975-27CE-4D2D-A81D-C91AFD3385D5}" srcOrd="1" destOrd="0" presId="urn:microsoft.com/office/officeart/2005/8/layout/process5"/>
    <dgm:cxn modelId="{C91793ED-2353-4599-8AFF-BBCDBF3CD1DA}" type="presParOf" srcId="{51B62975-27CE-4D2D-A81D-C91AFD3385D5}" destId="{BC30AEC7-00BC-4454-B3EF-325207461DD0}" srcOrd="0" destOrd="0" presId="urn:microsoft.com/office/officeart/2005/8/layout/process5"/>
    <dgm:cxn modelId="{DADAE9D9-52E7-45FE-A2FA-5DA17F0370DD}" type="presParOf" srcId="{F9949939-85DC-45A3-8D83-1CB56EFA7D95}" destId="{09F1E9B1-0E98-4EED-8B69-2C40E3C31930}" srcOrd="2" destOrd="0" presId="urn:microsoft.com/office/officeart/2005/8/layout/process5"/>
    <dgm:cxn modelId="{1FA0C675-4665-43DF-AAF7-4B1EB558EA9C}" type="presParOf" srcId="{F9949939-85DC-45A3-8D83-1CB56EFA7D95}" destId="{18CD0F6D-AB92-45C3-B9E2-CCC1D81AC3CE}" srcOrd="3" destOrd="0" presId="urn:microsoft.com/office/officeart/2005/8/layout/process5"/>
    <dgm:cxn modelId="{9C1FE5AB-652D-4DBB-B695-BDA2F0179E7A}" type="presParOf" srcId="{18CD0F6D-AB92-45C3-B9E2-CCC1D81AC3CE}" destId="{532909E6-7A23-42CE-8F02-44CC3E6B96F8}" srcOrd="0" destOrd="0" presId="urn:microsoft.com/office/officeart/2005/8/layout/process5"/>
    <dgm:cxn modelId="{68266535-DC5D-4573-96EF-EDE82A2E44A7}" type="presParOf" srcId="{F9949939-85DC-45A3-8D83-1CB56EFA7D95}" destId="{6E81C95E-3083-4414-9418-E8A7BD43B17B}" srcOrd="4" destOrd="0" presId="urn:microsoft.com/office/officeart/2005/8/layout/process5"/>
    <dgm:cxn modelId="{3EBEE439-E3EE-4069-9D37-858BDD3AD87C}" type="presParOf" srcId="{F9949939-85DC-45A3-8D83-1CB56EFA7D95}" destId="{51729CE5-C5AC-4D15-B006-B242D963CE1F}" srcOrd="5" destOrd="0" presId="urn:microsoft.com/office/officeart/2005/8/layout/process5"/>
    <dgm:cxn modelId="{93968B2A-D534-44D7-85BD-E0E347C57D01}" type="presParOf" srcId="{51729CE5-C5AC-4D15-B006-B242D963CE1F}" destId="{0C956F2A-D949-4D40-84AD-C340EBA26324}" srcOrd="0" destOrd="0" presId="urn:microsoft.com/office/officeart/2005/8/layout/process5"/>
    <dgm:cxn modelId="{C4109D84-8E14-4935-8FA1-8F1F409B8168}" type="presParOf" srcId="{F9949939-85DC-45A3-8D83-1CB56EFA7D95}" destId="{D99B3C09-6A8A-44E7-84BF-4865D4429FE1}" srcOrd="6" destOrd="0" presId="urn:microsoft.com/office/officeart/2005/8/layout/process5"/>
    <dgm:cxn modelId="{8BEE2FD2-7B33-45EB-8FE3-6E317BF18144}" type="presParOf" srcId="{F9949939-85DC-45A3-8D83-1CB56EFA7D95}" destId="{EA8AB2C8-35FC-4DF2-8A01-C8832418032F}" srcOrd="7" destOrd="0" presId="urn:microsoft.com/office/officeart/2005/8/layout/process5"/>
    <dgm:cxn modelId="{FB85EB54-932D-4EBC-8441-B029B4BEF593}" type="presParOf" srcId="{EA8AB2C8-35FC-4DF2-8A01-C8832418032F}" destId="{92D6EC5A-AA21-4A5A-8FA6-54503C748712}" srcOrd="0" destOrd="0" presId="urn:microsoft.com/office/officeart/2005/8/layout/process5"/>
    <dgm:cxn modelId="{F950A194-9668-4067-BCCE-156BE0A81AC3}" type="presParOf" srcId="{F9949939-85DC-45A3-8D83-1CB56EFA7D95}" destId="{287A2924-FB9B-417A-9CBA-563F93A8F61C}" srcOrd="8" destOrd="0" presId="urn:microsoft.com/office/officeart/2005/8/layout/process5"/>
    <dgm:cxn modelId="{BEC0833F-7994-4218-A1AE-153448149770}" type="presParOf" srcId="{F9949939-85DC-45A3-8D83-1CB56EFA7D95}" destId="{1AEE7AD8-F33F-4C54-9857-E99B66FE028E}" srcOrd="9" destOrd="0" presId="urn:microsoft.com/office/officeart/2005/8/layout/process5"/>
    <dgm:cxn modelId="{F20A27BD-76C1-4E04-BC66-AA14551A993B}" type="presParOf" srcId="{1AEE7AD8-F33F-4C54-9857-E99B66FE028E}" destId="{BB61444A-1CC5-46D5-968E-A97641445316}" srcOrd="0" destOrd="0" presId="urn:microsoft.com/office/officeart/2005/8/layout/process5"/>
    <dgm:cxn modelId="{59217E47-F4D5-40C3-A57B-E91DF041AD74}" type="presParOf" srcId="{F9949939-85DC-45A3-8D83-1CB56EFA7D95}" destId="{B6CF94BA-221E-4D9E-9335-E15C30526C2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E1C1A-91DE-4A73-AEB1-58FB44E90674}">
      <dsp:nvSpPr>
        <dsp:cNvPr id="0" name=""/>
        <dsp:cNvSpPr/>
      </dsp:nvSpPr>
      <dsp:spPr>
        <a:xfrm rot="16200000">
          <a:off x="368620" y="-357059"/>
          <a:ext cx="2079171" cy="2816411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Координация</a:t>
          </a:r>
          <a:endParaRPr lang="en-GB" sz="3200" b="1" kern="1200" dirty="0"/>
        </a:p>
      </dsp:txBody>
      <dsp:txXfrm rot="5400000">
        <a:off x="0" y="11560"/>
        <a:ext cx="2816411" cy="1559378"/>
      </dsp:txXfrm>
    </dsp:sp>
    <dsp:sp modelId="{B41F9C49-460E-401B-BA4B-FC8039E52839}">
      <dsp:nvSpPr>
        <dsp:cNvPr id="0" name=""/>
        <dsp:cNvSpPr/>
      </dsp:nvSpPr>
      <dsp:spPr>
        <a:xfrm>
          <a:off x="2816411" y="0"/>
          <a:ext cx="2816411" cy="2079171"/>
        </a:xfrm>
        <a:prstGeom prst="round1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227584" rIns="36000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Коммуникация</a:t>
          </a:r>
          <a:endParaRPr lang="en-GB" sz="3200" b="1" kern="1200" dirty="0"/>
        </a:p>
      </dsp:txBody>
      <dsp:txXfrm>
        <a:off x="2816411" y="0"/>
        <a:ext cx="2816411" cy="1559378"/>
      </dsp:txXfrm>
    </dsp:sp>
    <dsp:sp modelId="{57B3472B-4A0C-42BB-B664-A767A4D466D9}">
      <dsp:nvSpPr>
        <dsp:cNvPr id="0" name=""/>
        <dsp:cNvSpPr/>
      </dsp:nvSpPr>
      <dsp:spPr>
        <a:xfrm rot="10800000">
          <a:off x="0" y="2079171"/>
          <a:ext cx="2816411" cy="2079171"/>
        </a:xfrm>
        <a:prstGeom prst="round1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Создание и сотрудничество</a:t>
          </a:r>
          <a:endParaRPr lang="en-GB" sz="2400" b="1" kern="1200" dirty="0"/>
        </a:p>
      </dsp:txBody>
      <dsp:txXfrm rot="10800000">
        <a:off x="0" y="2598963"/>
        <a:ext cx="2816411" cy="1559378"/>
      </dsp:txXfrm>
    </dsp:sp>
    <dsp:sp modelId="{E3B61126-B756-4134-AE79-9329406F9022}">
      <dsp:nvSpPr>
        <dsp:cNvPr id="0" name=""/>
        <dsp:cNvSpPr/>
      </dsp:nvSpPr>
      <dsp:spPr>
        <a:xfrm rot="5400000">
          <a:off x="3185031" y="1710551"/>
          <a:ext cx="2079171" cy="2816411"/>
        </a:xfrm>
        <a:prstGeom prst="round1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Контроль</a:t>
          </a:r>
          <a:endParaRPr lang="en-GB" sz="3200" b="1" kern="1200" dirty="0"/>
        </a:p>
      </dsp:txBody>
      <dsp:txXfrm rot="-5400000">
        <a:off x="2816411" y="2598963"/>
        <a:ext cx="2816411" cy="1559378"/>
      </dsp:txXfrm>
    </dsp:sp>
    <dsp:sp modelId="{62C19964-6688-4FC3-AF62-BABC0E9F4533}">
      <dsp:nvSpPr>
        <dsp:cNvPr id="0" name=""/>
        <dsp:cNvSpPr/>
      </dsp:nvSpPr>
      <dsp:spPr>
        <a:xfrm>
          <a:off x="1971487" y="1559378"/>
          <a:ext cx="1689846" cy="1039585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Удаленное управление работой</a:t>
          </a:r>
          <a:endParaRPr lang="en-GB" sz="1800" b="1" kern="1200" dirty="0"/>
        </a:p>
      </dsp:txBody>
      <dsp:txXfrm>
        <a:off x="2022235" y="1610126"/>
        <a:ext cx="1588350" cy="93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4E6DC-E7E4-44FA-A2EE-14724DB38BE0}">
      <dsp:nvSpPr>
        <dsp:cNvPr id="0" name=""/>
        <dsp:cNvSpPr/>
      </dsp:nvSpPr>
      <dsp:spPr>
        <a:xfrm>
          <a:off x="1837543" y="598"/>
          <a:ext cx="1112812" cy="1112812"/>
        </a:xfrm>
        <a:prstGeom prst="ellipse">
          <a:avLst/>
        </a:prstGeom>
        <a:solidFill>
          <a:srgbClr val="C63B1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Плани-рование</a:t>
          </a:r>
          <a:endParaRPr lang="en-GB" sz="1600" b="1" kern="1200" dirty="0"/>
        </a:p>
      </dsp:txBody>
      <dsp:txXfrm>
        <a:off x="2000511" y="163566"/>
        <a:ext cx="786876" cy="786876"/>
      </dsp:txXfrm>
    </dsp:sp>
    <dsp:sp modelId="{69AF6D3C-BA11-4721-A50A-BC3608670F70}">
      <dsp:nvSpPr>
        <dsp:cNvPr id="0" name=""/>
        <dsp:cNvSpPr/>
      </dsp:nvSpPr>
      <dsp:spPr>
        <a:xfrm rot="1800000">
          <a:off x="2962474" y="782986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rgbClr val="C63B1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968428" y="835880"/>
        <a:ext cx="207401" cy="225344"/>
      </dsp:txXfrm>
    </dsp:sp>
    <dsp:sp modelId="{BD26CF0A-2FD5-4722-A3AD-2AE3A3212C54}">
      <dsp:nvSpPr>
        <dsp:cNvPr id="0" name=""/>
        <dsp:cNvSpPr/>
      </dsp:nvSpPr>
      <dsp:spPr>
        <a:xfrm>
          <a:off x="3285404" y="836521"/>
          <a:ext cx="1112812" cy="1112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Дизайн</a:t>
          </a:r>
          <a:endParaRPr lang="en-GB" sz="1600" b="1" kern="1200" dirty="0"/>
        </a:p>
      </dsp:txBody>
      <dsp:txXfrm>
        <a:off x="3448372" y="999489"/>
        <a:ext cx="786876" cy="786876"/>
      </dsp:txXfrm>
    </dsp:sp>
    <dsp:sp modelId="{557136F2-4B94-43EA-A05B-A0D4524D85D2}">
      <dsp:nvSpPr>
        <dsp:cNvPr id="0" name=""/>
        <dsp:cNvSpPr/>
      </dsp:nvSpPr>
      <dsp:spPr>
        <a:xfrm rot="5400000">
          <a:off x="3693666" y="2032677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3738109" y="2063349"/>
        <a:ext cx="207401" cy="225344"/>
      </dsp:txXfrm>
    </dsp:sp>
    <dsp:sp modelId="{998A80EB-5079-441A-868B-0E527C901BAE}">
      <dsp:nvSpPr>
        <dsp:cNvPr id="0" name=""/>
        <dsp:cNvSpPr/>
      </dsp:nvSpPr>
      <dsp:spPr>
        <a:xfrm>
          <a:off x="3285404" y="2508366"/>
          <a:ext cx="1112812" cy="1112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Разра-ботка</a:t>
          </a:r>
          <a:endParaRPr lang="en-GB" sz="1600" b="1" kern="1200" dirty="0"/>
        </a:p>
      </dsp:txBody>
      <dsp:txXfrm>
        <a:off x="3448372" y="2671334"/>
        <a:ext cx="786876" cy="786876"/>
      </dsp:txXfrm>
    </dsp:sp>
    <dsp:sp modelId="{33B09975-BCA5-46B8-A2FC-07E25DA30961}">
      <dsp:nvSpPr>
        <dsp:cNvPr id="0" name=""/>
        <dsp:cNvSpPr/>
      </dsp:nvSpPr>
      <dsp:spPr>
        <a:xfrm rot="9000000">
          <a:off x="2976998" y="3290754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059930" y="3343648"/>
        <a:ext cx="207401" cy="225344"/>
      </dsp:txXfrm>
    </dsp:sp>
    <dsp:sp modelId="{F2E859A4-3C61-4700-876A-5C73FECFB8A2}">
      <dsp:nvSpPr>
        <dsp:cNvPr id="0" name=""/>
        <dsp:cNvSpPr/>
      </dsp:nvSpPr>
      <dsp:spPr>
        <a:xfrm>
          <a:off x="1837543" y="3344288"/>
          <a:ext cx="1112812" cy="11128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Тестиро-вание</a:t>
          </a:r>
          <a:endParaRPr lang="en-GB" sz="1600" b="1" kern="1200" dirty="0"/>
        </a:p>
      </dsp:txBody>
      <dsp:txXfrm>
        <a:off x="2000511" y="3507256"/>
        <a:ext cx="786876" cy="786876"/>
      </dsp:txXfrm>
    </dsp:sp>
    <dsp:sp modelId="{7D8C0D4F-941D-4ADD-8068-D6A484DADB9F}">
      <dsp:nvSpPr>
        <dsp:cNvPr id="0" name=""/>
        <dsp:cNvSpPr/>
      </dsp:nvSpPr>
      <dsp:spPr>
        <a:xfrm rot="12600000">
          <a:off x="1529138" y="3299139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1612070" y="3396476"/>
        <a:ext cx="207401" cy="225344"/>
      </dsp:txXfrm>
    </dsp:sp>
    <dsp:sp modelId="{ADD6C914-D4C3-4570-930D-5B69106833D9}">
      <dsp:nvSpPr>
        <dsp:cNvPr id="0" name=""/>
        <dsp:cNvSpPr/>
      </dsp:nvSpPr>
      <dsp:spPr>
        <a:xfrm>
          <a:off x="389683" y="2508366"/>
          <a:ext cx="1112812" cy="11128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Запуск</a:t>
          </a:r>
          <a:endParaRPr lang="en-GB" sz="1600" b="1" kern="1200" dirty="0"/>
        </a:p>
      </dsp:txBody>
      <dsp:txXfrm>
        <a:off x="552651" y="2671334"/>
        <a:ext cx="786876" cy="786876"/>
      </dsp:txXfrm>
    </dsp:sp>
    <dsp:sp modelId="{5C7F6DEA-1419-446A-A736-212F9BEA9681}">
      <dsp:nvSpPr>
        <dsp:cNvPr id="0" name=""/>
        <dsp:cNvSpPr/>
      </dsp:nvSpPr>
      <dsp:spPr>
        <a:xfrm rot="16200000">
          <a:off x="797945" y="2049448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842388" y="2169006"/>
        <a:ext cx="207401" cy="225344"/>
      </dsp:txXfrm>
    </dsp:sp>
    <dsp:sp modelId="{23602681-5263-4862-B2A4-9BA90C542108}">
      <dsp:nvSpPr>
        <dsp:cNvPr id="0" name=""/>
        <dsp:cNvSpPr/>
      </dsp:nvSpPr>
      <dsp:spPr>
        <a:xfrm>
          <a:off x="389683" y="836521"/>
          <a:ext cx="1112812" cy="1112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Отзывы</a:t>
          </a:r>
          <a:endParaRPr lang="en-GB" sz="1600" b="1" kern="1200" dirty="0"/>
        </a:p>
      </dsp:txBody>
      <dsp:txXfrm>
        <a:off x="552651" y="999489"/>
        <a:ext cx="786876" cy="786876"/>
      </dsp:txXfrm>
    </dsp:sp>
    <dsp:sp modelId="{E8386F6C-5724-4B79-B8B0-E6211780F32E}">
      <dsp:nvSpPr>
        <dsp:cNvPr id="0" name=""/>
        <dsp:cNvSpPr/>
      </dsp:nvSpPr>
      <dsp:spPr>
        <a:xfrm rot="19800000">
          <a:off x="1514614" y="791371"/>
          <a:ext cx="296287" cy="3755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1520568" y="888708"/>
        <a:ext cx="207401" cy="225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70C98-6CF2-447B-8B0E-40A1C328B7EA}">
      <dsp:nvSpPr>
        <dsp:cNvPr id="0" name=""/>
        <dsp:cNvSpPr/>
      </dsp:nvSpPr>
      <dsp:spPr>
        <a:xfrm>
          <a:off x="190870" y="220458"/>
          <a:ext cx="2678434" cy="200398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</a:t>
          </a:r>
          <a:r>
            <a:rPr lang="ru-RU" sz="1600" b="1" kern="1200" dirty="0" smtClean="0"/>
            <a:t>Поймите свои цели</a:t>
          </a:r>
          <a:endParaRPr lang="en-GB" sz="1600" b="1" kern="1200" dirty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/>
            <a:t>Какой у вас стиль работы?</a:t>
          </a:r>
          <a:endParaRPr lang="en-GB" sz="1100" b="0" kern="1200" dirty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/>
            <a:t>Что нужно вашей команде?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/>
            <a:t>Каковы ваши проблемы?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/>
            <a:t>Какой ваш идеальный сценарий управления проектами?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kern="1200" dirty="0" smtClean="0"/>
            <a:t>Интеграция с приложениями и программным обеспечением, которое вы используете</a:t>
          </a:r>
        </a:p>
      </dsp:txBody>
      <dsp:txXfrm>
        <a:off x="249565" y="279153"/>
        <a:ext cx="2561044" cy="1886598"/>
      </dsp:txXfrm>
    </dsp:sp>
    <dsp:sp modelId="{51B62975-27CE-4D2D-A81D-C91AFD3385D5}">
      <dsp:nvSpPr>
        <dsp:cNvPr id="0" name=""/>
        <dsp:cNvSpPr/>
      </dsp:nvSpPr>
      <dsp:spPr>
        <a:xfrm>
          <a:off x="3105007" y="890327"/>
          <a:ext cx="567828" cy="6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3105007" y="1023177"/>
        <a:ext cx="397480" cy="398551"/>
      </dsp:txXfrm>
    </dsp:sp>
    <dsp:sp modelId="{09F1E9B1-0E98-4EED-8B69-2C40E3C31930}">
      <dsp:nvSpPr>
        <dsp:cNvPr id="0" name=""/>
        <dsp:cNvSpPr/>
      </dsp:nvSpPr>
      <dsp:spPr>
        <a:xfrm>
          <a:off x="3940679" y="220458"/>
          <a:ext cx="2970143" cy="200398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2. </a:t>
          </a:r>
          <a:r>
            <a:rPr lang="ru-RU" sz="1600" b="1" kern="1200" dirty="0" smtClean="0"/>
            <a:t>Соответствие потребностей особенностям</a:t>
          </a:r>
          <a:endParaRPr lang="en-GB" sz="1600" b="1" kern="1200" dirty="0" smtClean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b="0" i="0" kern="1200" dirty="0" smtClean="0"/>
            <a:t>Планирование</a:t>
          </a:r>
          <a:endParaRPr lang="en-GB" sz="1100" b="0" kern="1200" dirty="0" smtClean="0"/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Управление задачами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Обмен файлами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Коммуникация и способность делиться с внешней аудиторией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Отчетность в режиме реального времени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Панели мониторинга и графические отчеты</a:t>
          </a:r>
        </a:p>
        <a:p>
          <a:pPr marL="177800" lvl="1" indent="-17780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настройка</a:t>
          </a: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0" i="0" kern="1200" dirty="0" smtClean="0"/>
            <a:t>Время, бюджет и управление ресурсами, и т. Д.</a:t>
          </a:r>
        </a:p>
        <a:p>
          <a:pPr marL="93663" lvl="1" indent="-93663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GB" sz="1100" b="0" kern="1200" dirty="0" smtClean="0"/>
            <a:t>.</a:t>
          </a:r>
        </a:p>
      </dsp:txBody>
      <dsp:txXfrm>
        <a:off x="3999374" y="279153"/>
        <a:ext cx="2852753" cy="1886598"/>
      </dsp:txXfrm>
    </dsp:sp>
    <dsp:sp modelId="{18CD0F6D-AB92-45C3-B9E2-CCC1D81AC3CE}">
      <dsp:nvSpPr>
        <dsp:cNvPr id="0" name=""/>
        <dsp:cNvSpPr/>
      </dsp:nvSpPr>
      <dsp:spPr>
        <a:xfrm>
          <a:off x="7146524" y="890327"/>
          <a:ext cx="567828" cy="6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>
        <a:off x="7146524" y="1023177"/>
        <a:ext cx="397480" cy="398551"/>
      </dsp:txXfrm>
    </dsp:sp>
    <dsp:sp modelId="{6E81C95E-3083-4414-9418-E8A7BD43B17B}">
      <dsp:nvSpPr>
        <dsp:cNvPr id="0" name=""/>
        <dsp:cNvSpPr/>
      </dsp:nvSpPr>
      <dsp:spPr>
        <a:xfrm>
          <a:off x="7982196" y="220458"/>
          <a:ext cx="2678434" cy="20039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3. </a:t>
          </a:r>
          <a:r>
            <a:rPr lang="ru-RU" sz="1600" b="1" kern="1200" dirty="0" smtClean="0"/>
            <a:t>Посчитайте стоимости</a:t>
          </a:r>
          <a:endParaRPr lang="en-US" sz="1600" b="1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Сколько вы готовы заплатить за продукт?</a:t>
          </a:r>
          <a:endParaRPr lang="en-US" sz="1200" b="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Сколько членов команды будет использовать это?</a:t>
          </a:r>
        </a:p>
      </dsp:txBody>
      <dsp:txXfrm>
        <a:off x="8040891" y="279153"/>
        <a:ext cx="2561044" cy="1886598"/>
      </dsp:txXfrm>
    </dsp:sp>
    <dsp:sp modelId="{51729CE5-C5AC-4D15-B006-B242D963CE1F}">
      <dsp:nvSpPr>
        <dsp:cNvPr id="0" name=""/>
        <dsp:cNvSpPr/>
      </dsp:nvSpPr>
      <dsp:spPr>
        <a:xfrm rot="5400000">
          <a:off x="9201238" y="2112265"/>
          <a:ext cx="240350" cy="6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-5400000">
        <a:off x="9122138" y="2324216"/>
        <a:ext cx="398551" cy="168245"/>
      </dsp:txXfrm>
    </dsp:sp>
    <dsp:sp modelId="{D99B3C09-6A8A-44E7-84BF-4865D4429FE1}">
      <dsp:nvSpPr>
        <dsp:cNvPr id="0" name=""/>
        <dsp:cNvSpPr/>
      </dsp:nvSpPr>
      <dsp:spPr>
        <a:xfrm>
          <a:off x="7982196" y="2677938"/>
          <a:ext cx="2678434" cy="200398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</a:t>
          </a:r>
          <a:r>
            <a:rPr lang="ru-RU" sz="1600" b="1" kern="1200" dirty="0" smtClean="0"/>
            <a:t> Безопасность или </a:t>
          </a:r>
          <a:r>
            <a:rPr lang="en-US" sz="1600" b="1" kern="1200" dirty="0" smtClean="0"/>
            <a:t>24/7</a:t>
          </a:r>
          <a:endParaRPr lang="en-GB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Облачное решение, размещенное у поставщика услуг?</a:t>
          </a:r>
          <a:endParaRPr lang="en-GB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Локальный коммерческий продукт установлен на вашем сервере?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Решение с открытым исходным кодом установлено на вашем сервере?</a:t>
          </a:r>
        </a:p>
      </dsp:txBody>
      <dsp:txXfrm>
        <a:off x="8040891" y="2736633"/>
        <a:ext cx="2561044" cy="1886598"/>
      </dsp:txXfrm>
    </dsp:sp>
    <dsp:sp modelId="{EA8AB2C8-35FC-4DF2-8A01-C8832418032F}">
      <dsp:nvSpPr>
        <dsp:cNvPr id="0" name=""/>
        <dsp:cNvSpPr/>
      </dsp:nvSpPr>
      <dsp:spPr>
        <a:xfrm rot="10800000">
          <a:off x="7178665" y="3347807"/>
          <a:ext cx="567828" cy="6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 rot="10800000">
        <a:off x="7349013" y="3480657"/>
        <a:ext cx="397480" cy="398551"/>
      </dsp:txXfrm>
    </dsp:sp>
    <dsp:sp modelId="{287A2924-FB9B-417A-9CBA-563F93A8F61C}">
      <dsp:nvSpPr>
        <dsp:cNvPr id="0" name=""/>
        <dsp:cNvSpPr/>
      </dsp:nvSpPr>
      <dsp:spPr>
        <a:xfrm>
          <a:off x="4232387" y="2677938"/>
          <a:ext cx="2678434" cy="20039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0" kern="1200" dirty="0" smtClean="0"/>
            <a:t>5. </a:t>
          </a:r>
          <a:r>
            <a:rPr lang="ru-RU" sz="1800" b="1" i="0" kern="1200" dirty="0" smtClean="0"/>
            <a:t>Исследования и тестирование</a:t>
          </a:r>
          <a:endParaRPr lang="en-GB" sz="1800" b="1" i="0" kern="1200" dirty="0" smtClean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Исследуйте рынок</a:t>
          </a:r>
          <a:endParaRPr lang="en-GB" sz="1200" b="0" i="0" kern="1200" dirty="0" smtClean="0"/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Выберите и попробуйте бесплатные или пробные версии 3-5 продуктов</a:t>
          </a:r>
        </a:p>
        <a:p>
          <a:pPr marL="177800" lvl="1" indent="-1778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kern="1200" dirty="0" smtClean="0"/>
            <a:t>Вовлекайте ключевых членов команды в этот процесс</a:t>
          </a:r>
        </a:p>
      </dsp:txBody>
      <dsp:txXfrm>
        <a:off x="4291082" y="2736633"/>
        <a:ext cx="2561044" cy="1886598"/>
      </dsp:txXfrm>
    </dsp:sp>
    <dsp:sp modelId="{1AEE7AD8-F33F-4C54-9857-E99B66FE028E}">
      <dsp:nvSpPr>
        <dsp:cNvPr id="0" name=""/>
        <dsp:cNvSpPr/>
      </dsp:nvSpPr>
      <dsp:spPr>
        <a:xfrm rot="10800000">
          <a:off x="3428857" y="3347807"/>
          <a:ext cx="567828" cy="6642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800" kern="1200"/>
        </a:p>
      </dsp:txBody>
      <dsp:txXfrm rot="10800000">
        <a:off x="3599205" y="3480657"/>
        <a:ext cx="397480" cy="398551"/>
      </dsp:txXfrm>
    </dsp:sp>
    <dsp:sp modelId="{B6CF94BA-221E-4D9E-9335-E15C30526C2B}">
      <dsp:nvSpPr>
        <dsp:cNvPr id="0" name=""/>
        <dsp:cNvSpPr/>
      </dsp:nvSpPr>
      <dsp:spPr>
        <a:xfrm>
          <a:off x="482579" y="2677938"/>
          <a:ext cx="2678434" cy="2003988"/>
        </a:xfrm>
        <a:prstGeom prst="roundRect">
          <a:avLst>
            <a:gd name="adj" fmla="val 10000"/>
          </a:avLst>
        </a:prstGeom>
        <a:solidFill>
          <a:srgbClr val="9F2EB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6. </a:t>
          </a:r>
          <a:r>
            <a:rPr lang="ru-RU" sz="1600" b="1" i="0" kern="1200" dirty="0" smtClean="0"/>
            <a:t>Получите отзыв, оцените и примите решение</a:t>
          </a:r>
          <a:endParaRPr lang="en-US" sz="1600" b="1" i="0" kern="1200" dirty="0" smtClean="0"/>
        </a:p>
        <a:p>
          <a:pPr marL="93663" lvl="1" indent="-9366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smtClean="0"/>
            <a:t>Отзывы членов вашей команды</a:t>
          </a:r>
          <a:endParaRPr lang="en-US" sz="1200" b="0" i="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/>
            <a:t>Пересчитайте расходы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0" i="0" kern="1200" dirty="0" smtClean="0"/>
            <a:t>Попросите скидку или свяжитесь с  местным отделением TechSoup</a:t>
          </a:r>
        </a:p>
      </dsp:txBody>
      <dsp:txXfrm>
        <a:off x="541274" y="2736633"/>
        <a:ext cx="2561044" cy="1886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Manifesto: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Individuals and interactions over processes and tools</a:t>
            </a:r>
            <a:b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software over comprehensive documentation</a:t>
            </a:r>
            <a:b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Customer collaboration over contract negotiation</a:t>
            </a:r>
            <a:b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Responding to change over following a plan</a:t>
            </a:r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91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7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49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48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D3FB3-0356-4A43-BA38-68B506D187A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7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7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  <a:prstGeom prst="ellipse">
            <a:avLst/>
          </a:prstGeom>
          <a:solidFill>
            <a:srgbClr val="A24AB1"/>
          </a:solidFill>
        </p:spPr>
        <p:txBody>
          <a:bodyPr lIns="0" tIns="0" rIns="0" bIns="0"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  <a:prstGeom prst="ellipse">
            <a:avLst/>
          </a:prstGeom>
          <a:solidFill>
            <a:srgbClr val="A24AB1"/>
          </a:solidFill>
        </p:spPr>
        <p:txBody>
          <a:bodyPr lIns="0" tIns="0" rIns="0" bIns="0"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  <a:prstGeom prst="ellipse">
            <a:avLst/>
          </a:prstGeom>
          <a:solidFill>
            <a:srgbClr val="A24AB1"/>
          </a:solidFill>
        </p:spPr>
        <p:txBody>
          <a:bodyPr lIns="0" tIns="0" rIns="0" bIns="0"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  <a:prstGeom prst="ellipse">
            <a:avLst/>
          </a:prstGeom>
          <a:solidFill>
            <a:srgbClr val="A24AB1"/>
          </a:solidFill>
        </p:spPr>
        <p:txBody>
          <a:bodyPr lIns="0" tIns="0" rIns="0" bIns="0"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  <a:prstGeom prst="ellipse">
            <a:avLst/>
          </a:prstGeom>
          <a:solidFill>
            <a:srgbClr val="A24AB1"/>
          </a:solidFill>
        </p:spPr>
        <p:txBody>
          <a:bodyPr lIns="0" tIns="0" rIns="0" bIns="0"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gnal.org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securemessagingapps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lvelope.com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AQDCe585Lnc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gilemanifesto.org/iso/ru/manifesto.html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pulse/12-dimensions-agile-leadership-jonathan-kessel-fel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eapcivilsociety.eu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ebinar.ru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pricing" TargetMode="External"/><Relationship Id="rId2" Type="http://schemas.openxmlformats.org/officeDocument/2006/relationships/hyperlink" Target="https://zoom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zoom.us/buy?plan=pro&amp;from=webina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webina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eapcivilsociety.eu/" TargetMode="External"/><Relationship Id="rId7" Type="http://schemas.openxmlformats.org/officeDocument/2006/relationships/hyperlink" Target="http://www.gdsi.ie/" TargetMode="External"/><Relationship Id="rId2" Type="http://schemas.openxmlformats.org/officeDocument/2006/relationships/hyperlink" Target="mailto:welcome@EaPCivilSociety.eu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consulting@gdsi.ie" TargetMode="External"/><Relationship Id="rId11" Type="http://schemas.openxmlformats.org/officeDocument/2006/relationships/image" Target="../media/image40.png"/><Relationship Id="rId5" Type="http://schemas.openxmlformats.org/officeDocument/2006/relationships/hyperlink" Target="mailto:Vladimir.Ivanov@EaPCivilSociety.eu" TargetMode="External"/><Relationship Id="rId10" Type="http://schemas.openxmlformats.org/officeDocument/2006/relationships/image" Target="../media/image39.png"/><Relationship Id="rId4" Type="http://schemas.openxmlformats.org/officeDocument/2006/relationships/hyperlink" Target="mailto:Iryna.Velska@EaPCivilSociety.eu" TargetMode="External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apcivilsociety.e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elearning.eapcivilsociety.eu/2020/04/online-project-management-tools/" TargetMode="External"/><Relationship Id="rId7" Type="http://schemas.openxmlformats.org/officeDocument/2006/relationships/diagramQuickStyle" Target="../diagrams/quickStyle1.xml"/><Relationship Id="rId2" Type="http://schemas.openxmlformats.org/officeDocument/2006/relationships/hyperlink" Target="https://elearning.eapcivilsociety.eu/2020/04/embracing-remote-work-for-civil-society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elearning.eapcivilsociety.eu/2020/05/online-meetings-live-streaming/" TargetMode="Externa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riteurl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dropbox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cloud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1" y="2252010"/>
            <a:ext cx="10353735" cy="147800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4400" dirty="0" smtClean="0"/>
              <a:t>Цифровые полезности и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ru-RU" sz="4400" dirty="0" smtClean="0"/>
              <a:t>ваши запросы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4097962"/>
            <a:ext cx="10881156" cy="889270"/>
          </a:xfrm>
        </p:spPr>
        <p:txBody>
          <a:bodyPr>
            <a:noAutofit/>
          </a:bodyPr>
          <a:lstStyle/>
          <a:p>
            <a:r>
              <a:rPr lang="ru-RU" sz="1600" dirty="0" err="1"/>
              <a:t>Вебинар</a:t>
            </a:r>
            <a:r>
              <a:rPr lang="ru-RU" sz="1600" dirty="0"/>
              <a:t> </a:t>
            </a:r>
            <a:r>
              <a:rPr lang="ru-RU" sz="1600" dirty="0" smtClean="0"/>
              <a:t>№4</a:t>
            </a:r>
            <a:r>
              <a:rPr lang="en-US" sz="1600" dirty="0" smtClean="0"/>
              <a:t> </a:t>
            </a:r>
            <a:r>
              <a:rPr lang="ru-RU" sz="1600" b="0" dirty="0"/>
              <a:t>из серии «Переход на удаленную работу</a:t>
            </a:r>
            <a:r>
              <a:rPr lang="en-US" sz="1600" b="0" dirty="0"/>
              <a:t> </a:t>
            </a:r>
            <a:r>
              <a:rPr lang="ru-RU" sz="1600" b="0" dirty="0"/>
              <a:t>в организациях</a:t>
            </a:r>
            <a:r>
              <a:rPr lang="en-US" sz="1600" b="0" dirty="0"/>
              <a:t> </a:t>
            </a:r>
            <a:r>
              <a:rPr lang="ru-RU" sz="1600" b="0" dirty="0"/>
              <a:t>гражданского общества»</a:t>
            </a:r>
            <a:endParaRPr lang="en-US" sz="1600" b="0" dirty="0"/>
          </a:p>
          <a:p>
            <a:r>
              <a:rPr lang="ru-RU" sz="1600" b="0" i="1" dirty="0"/>
              <a:t>Владимир Иванов и Ирина Вельская</a:t>
            </a:r>
            <a:r>
              <a:rPr lang="en-US" sz="1600" b="0" i="1" dirty="0"/>
              <a:t>, </a:t>
            </a:r>
            <a:br>
              <a:rPr lang="en-US" sz="1600" b="0" i="1" dirty="0"/>
            </a:br>
            <a:r>
              <a:rPr lang="ru-RU" sz="1600" b="0" i="1" dirty="0"/>
              <a:t>эксперты проекта «Региональный механизм поддержки гражданского общества стран Восточного партнерства»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524625" y="425692"/>
            <a:ext cx="4931339" cy="677665"/>
          </a:xfrm>
        </p:spPr>
        <p:txBody>
          <a:bodyPr/>
          <a:lstStyle/>
          <a:p>
            <a:r>
              <a:rPr lang="ru-RU" dirty="0"/>
              <a:t>Проект финансируется Европейски</a:t>
            </a:r>
            <a:r>
              <a:rPr lang="en-GB" dirty="0"/>
              <a:t>v</a:t>
            </a:r>
            <a:r>
              <a:rPr lang="ru-RU" dirty="0"/>
              <a:t> Союзом и реализуется консорциумом во главе с </a:t>
            </a:r>
            <a:r>
              <a:rPr lang="en-GB" dirty="0"/>
              <a:t>GDSI Limited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22  </a:t>
            </a:r>
            <a:r>
              <a:rPr lang="ru-RU" dirty="0" smtClean="0"/>
              <a:t>мая</a:t>
            </a:r>
            <a:r>
              <a:rPr lang="en-US" dirty="0" smtClean="0"/>
              <a:t> 2020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Вебинар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renWell\Documents\GDSI\EaP\Implementation\Other\DC webinars\webinar 4\download-mobile-bdc14a52a345c02611f4a8ac2a2796dfd4f5f2d9cf9abbf2494bd3e244d630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327" y="2143702"/>
            <a:ext cx="6518990" cy="47142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440129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Signal: </a:t>
            </a:r>
            <a:r>
              <a:rPr lang="en-GB" dirty="0" smtClean="0">
                <a:hlinkClick r:id="rId3"/>
              </a:rPr>
              <a:t>https://signal.org/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4004839" cy="4399320"/>
          </a:xfrm>
        </p:spPr>
        <p:txBody>
          <a:bodyPr>
            <a:normAutofit fontScale="92500" lnSpcReduction="10000"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Для чего: безопасный обмен </a:t>
            </a:r>
            <a:r>
              <a:rPr lang="ru-RU" dirty="0" smtClean="0"/>
              <a:t>сообщениями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Бесплатный продукт </a:t>
            </a:r>
            <a:r>
              <a:rPr lang="ru-RU" dirty="0"/>
              <a:t>(финансируется сообществом</a:t>
            </a:r>
            <a:r>
              <a:rPr lang="ru-RU" dirty="0" smtClean="0"/>
              <a:t>)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Требуется номер телефона, чтобы </a:t>
            </a:r>
            <a:r>
              <a:rPr lang="ru-RU" dirty="0" smtClean="0"/>
              <a:t>зарегистрироваться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Приложения и серверы с открытым исходным </a:t>
            </a:r>
            <a:r>
              <a:rPr lang="ru-RU" dirty="0" smtClean="0"/>
              <a:t>кодом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Сообщения не могут быть прочитаны </a:t>
            </a:r>
            <a:r>
              <a:rPr lang="ru-RU" dirty="0" smtClean="0"/>
              <a:t>компанией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E2E шифрование включено по </a:t>
            </a:r>
            <a:r>
              <a:rPr lang="ru-RU" dirty="0" smtClean="0"/>
              <a:t>умолчанию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Есть </a:t>
            </a:r>
            <a:r>
              <a:rPr lang="ru-RU" dirty="0"/>
              <a:t>самоуничтожающиеся </a:t>
            </a:r>
            <a:r>
              <a:rPr lang="ru-RU" dirty="0" smtClean="0"/>
              <a:t>сообщения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Предоставляет отчеты о </a:t>
            </a:r>
            <a:r>
              <a:rPr lang="ru-RU" dirty="0" smtClean="0"/>
              <a:t>прозрачности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Использует</a:t>
            </a:r>
            <a:r>
              <a:rPr lang="en-GB" dirty="0" smtClean="0"/>
              <a:t> Perfect Forward Secrecy (PFS)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/>
              <a:t>Не регистрирует </a:t>
            </a:r>
            <a:r>
              <a:rPr lang="en-GB" dirty="0"/>
              <a:t>IP-</a:t>
            </a:r>
            <a:r>
              <a:rPr lang="ru-RU" dirty="0" smtClean="0"/>
              <a:t>адреса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ru-RU" dirty="0" smtClean="0"/>
              <a:t>Версия для ПК и мобильные приложения</a:t>
            </a:r>
            <a:endParaRPr lang="en-GB" dirty="0" smtClean="0"/>
          </a:p>
          <a:p>
            <a:pPr algn="l"/>
            <a:r>
              <a:rPr lang="ru-RU" i="1" dirty="0" smtClean="0"/>
              <a:t>Сравнение с другими приложениями</a:t>
            </a:r>
            <a:r>
              <a:rPr lang="en-US" i="1" dirty="0" smtClean="0"/>
              <a:t>: </a:t>
            </a:r>
            <a:r>
              <a:rPr lang="en-GB" i="1" dirty="0" smtClean="0">
                <a:hlinkClick r:id="rId4"/>
              </a:rPr>
              <a:t>https://www.securemessagingapps.com/</a:t>
            </a:r>
            <a:endParaRPr lang="en-GB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Демонстрация инструментов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85113" y="2733492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xtcloud 18.0.2 (Browser view)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0457" y="1945480"/>
            <a:ext cx="6901542" cy="34777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7933028" cy="56169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Mailvelope</a:t>
            </a:r>
            <a:r>
              <a:rPr lang="en-US" sz="3200" dirty="0" smtClean="0"/>
              <a:t>: </a:t>
            </a:r>
            <a:r>
              <a:rPr lang="en-GB" sz="3200" dirty="0" smtClean="0">
                <a:hlinkClick r:id="rId3"/>
              </a:rPr>
              <a:t>https://www.mailvelope.com/</a:t>
            </a: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3468329" cy="4570770"/>
          </a:xfrm>
        </p:spPr>
        <p:txBody>
          <a:bodyPr>
            <a:normAutofit fontScale="92500" lnSpcReduction="10000"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Для чего: расширение браузера (надстройка) для </a:t>
            </a:r>
            <a:r>
              <a:rPr lang="ru-RU" dirty="0" smtClean="0"/>
              <a:t>безопасного обмена почтой с </a:t>
            </a:r>
            <a:r>
              <a:rPr lang="ru-RU" dirty="0"/>
              <a:t>использованием стандарта </a:t>
            </a:r>
            <a:r>
              <a:rPr lang="ru-RU" dirty="0" err="1"/>
              <a:t>OpenPGP</a:t>
            </a:r>
            <a:r>
              <a:rPr lang="ru-RU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Продукт с открытым исходным кодом (да, это бесплатно).</a:t>
            </a:r>
            <a:endParaRPr lang="en-GB" dirty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Использует асимметричное шифрование </a:t>
            </a:r>
            <a:r>
              <a:rPr lang="ru-RU" dirty="0" smtClean="0"/>
              <a:t>(личный </a:t>
            </a:r>
            <a:r>
              <a:rPr lang="ru-RU" dirty="0"/>
              <a:t>и </a:t>
            </a:r>
            <a:r>
              <a:rPr lang="ru-RU" dirty="0" smtClean="0"/>
              <a:t>общественный ключ).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Работает в браузерах </a:t>
            </a:r>
            <a:r>
              <a:rPr lang="en-US" dirty="0" smtClean="0"/>
              <a:t>Chrome, Edge </a:t>
            </a:r>
            <a:r>
              <a:rPr lang="ru-RU" dirty="0" smtClean="0"/>
              <a:t>и</a:t>
            </a:r>
            <a:r>
              <a:rPr lang="en-US" dirty="0" smtClean="0"/>
              <a:t> Firefox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Предварительно настроенные (авторизованные) </a:t>
            </a:r>
            <a:r>
              <a:rPr lang="ru-RU" dirty="0" smtClean="0"/>
              <a:t>провайдеры</a:t>
            </a:r>
            <a:r>
              <a:rPr lang="en-GB" dirty="0" smtClean="0"/>
              <a:t>: Gmail, mail.ru, Outlook.com, Yahoo,  </a:t>
            </a:r>
            <a:r>
              <a:rPr lang="en-GB" dirty="0" err="1" smtClean="0"/>
              <a:t>Zoho</a:t>
            </a:r>
            <a:r>
              <a:rPr lang="en-GB" dirty="0" smtClean="0"/>
              <a:t> Mail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Совместим с</a:t>
            </a:r>
            <a:r>
              <a:rPr lang="en-US" dirty="0" smtClean="0"/>
              <a:t> </a:t>
            </a:r>
            <a:r>
              <a:rPr lang="en-US" dirty="0" err="1" smtClean="0"/>
              <a:t>Enigmail</a:t>
            </a:r>
            <a:r>
              <a:rPr lang="en-US" dirty="0" smtClean="0"/>
              <a:t> </a:t>
            </a:r>
            <a:r>
              <a:rPr lang="ru-RU" dirty="0" smtClean="0"/>
              <a:t>для</a:t>
            </a:r>
            <a:r>
              <a:rPr lang="en-US" dirty="0" smtClean="0"/>
              <a:t> Thunderbird, Gpg4win </a:t>
            </a:r>
            <a:r>
              <a:rPr lang="ru-RU" dirty="0" smtClean="0"/>
              <a:t>для</a:t>
            </a:r>
            <a:r>
              <a:rPr lang="en-US" dirty="0" smtClean="0"/>
              <a:t> Windows (Outlook), </a:t>
            </a:r>
            <a:r>
              <a:rPr lang="en-US" dirty="0" err="1" smtClean="0"/>
              <a:t>GPGtools</a:t>
            </a:r>
            <a:r>
              <a:rPr lang="en-US" dirty="0" smtClean="0"/>
              <a:t> 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macOS</a:t>
            </a:r>
            <a:r>
              <a:rPr lang="en-US" dirty="0" smtClean="0"/>
              <a:t> (</a:t>
            </a:r>
            <a:r>
              <a:rPr lang="ru-RU" dirty="0"/>
              <a:t>почтовое приложение по умолчанию</a:t>
            </a:r>
            <a:r>
              <a:rPr lang="en-US" dirty="0" smtClean="0"/>
              <a:t> "Mail“).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Ограниченная поддержка мобильных приложений</a:t>
            </a:r>
            <a:r>
              <a:rPr lang="en-US" dirty="0" smtClean="0"/>
              <a:t>.</a:t>
            </a:r>
            <a:endParaRPr lang="en-GB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Демонстрация инструментов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03369" y="555045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/>
              <a:t>Узнайте об асимметричном </a:t>
            </a:r>
            <a:r>
              <a:rPr lang="ru-RU" sz="1600" dirty="0" smtClean="0"/>
              <a:t>шифровании</a:t>
            </a:r>
            <a:r>
              <a:rPr lang="en-GB" sz="1600" dirty="0" smtClean="0"/>
              <a:t>: </a:t>
            </a:r>
            <a:r>
              <a:rPr lang="en-GB" sz="1600" dirty="0" smtClean="0">
                <a:hlinkClick r:id="rId4"/>
              </a:rPr>
              <a:t>https://youtu.be/AQDCe585Lnc</a:t>
            </a:r>
            <a:r>
              <a:rPr lang="en-GB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3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Ваши вопросы</a:t>
            </a:r>
            <a:endParaRPr lang="en-GB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061012" y="4592281"/>
            <a:ext cx="4078941" cy="989369"/>
          </a:xfrm>
        </p:spPr>
        <p:txBody>
          <a:bodyPr/>
          <a:lstStyle/>
          <a:p>
            <a:pPr lvl="0"/>
            <a:r>
              <a:rPr lang="en-GB" dirty="0" smtClean="0"/>
              <a:t> </a:t>
            </a:r>
            <a:r>
              <a:rPr lang="ru-RU" dirty="0"/>
              <a:t>Ваши </a:t>
            </a:r>
            <a:r>
              <a:rPr lang="ru-RU" dirty="0" smtClean="0"/>
              <a:t>выбор теми из </a:t>
            </a:r>
            <a:r>
              <a:rPr lang="ru-RU" dirty="0"/>
              <a:t>наших предыдущих </a:t>
            </a:r>
            <a:r>
              <a:rPr lang="ru-RU" dirty="0" err="1"/>
              <a:t>вебинаров</a:t>
            </a:r>
            <a:r>
              <a:rPr lang="ru-RU" dirty="0"/>
              <a:t>, к которым </a:t>
            </a:r>
            <a:r>
              <a:rPr lang="ru-RU" dirty="0" smtClean="0"/>
              <a:t>вы просите нас вернуться</a:t>
            </a:r>
            <a:endParaRPr lang="en-GB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en-US" dirty="0" smtClean="0"/>
              <a:t> </a:t>
            </a:r>
            <a:r>
              <a:rPr lang="ru-RU" dirty="0" smtClean="0"/>
              <a:t>№</a:t>
            </a:r>
            <a:r>
              <a:rPr lang="en-US" dirty="0" smtClean="0"/>
              <a:t>4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вы просите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1161941" y="1868131"/>
            <a:ext cx="4799588" cy="341632"/>
          </a:xfrm>
        </p:spPr>
        <p:txBody>
          <a:bodyPr numCol="1">
            <a:spAutoFit/>
          </a:bodyPr>
          <a:lstStyle/>
          <a:p>
            <a:pPr algn="l"/>
            <a:r>
              <a:rPr lang="ru-RU" sz="1800" dirty="0" err="1" smtClean="0"/>
              <a:t>Вебинар</a:t>
            </a:r>
            <a:r>
              <a:rPr lang="ru-RU" sz="1800" dirty="0" smtClean="0"/>
              <a:t> №1</a:t>
            </a:r>
            <a:r>
              <a:rPr lang="en-US" sz="1800" dirty="0" smtClean="0"/>
              <a:t>: </a:t>
            </a:r>
            <a:r>
              <a:rPr lang="ru-RU" sz="1800" dirty="0" smtClean="0"/>
              <a:t>Переход на удаленную работу</a:t>
            </a:r>
            <a:endParaRPr lang="en-GB" sz="1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4"/>
          <p:cNvSpPr txBox="1">
            <a:spLocks/>
          </p:cNvSpPr>
          <p:nvPr/>
        </p:nvSpPr>
        <p:spPr>
          <a:xfrm>
            <a:off x="3382911" y="318014"/>
            <a:ext cx="2313038" cy="513119"/>
          </a:xfrm>
          <a:prstGeom prst="rect">
            <a:avLst/>
          </a:prstGeo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ru-RU" sz="12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Темы по запросу</a:t>
            </a:r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210300" y="1621038"/>
            <a:ext cx="5775390" cy="590931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Вебианар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№2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Онлайн инструменты для управления проектами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Текст 2"/>
          <p:cNvSpPr txBox="1">
            <a:spLocks/>
          </p:cNvSpPr>
          <p:nvPr/>
        </p:nvSpPr>
        <p:spPr>
          <a:xfrm>
            <a:off x="1196334" y="4243779"/>
            <a:ext cx="4799588" cy="34163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Вебинар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№3:</a:t>
            </a:r>
            <a:r>
              <a:rPr lang="en-US" dirty="0" smtClean="0"/>
              <a:t> </a:t>
            </a:r>
            <a:r>
              <a:rPr lang="ru-RU" dirty="0" smtClean="0"/>
              <a:t>Онлайн встречи и трансляции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6" name="AutoShape 2" descr="Forms response chart. Question title: Webinar #1 'Embracing Remote Work for Civil Society', April 10 / Вебинар №1 &quot;Переход на удаленную работу в организациях гражданского общества&quot;, 10 апреля. Number of responses: 12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AutoShape 6" descr="Forms response chart. Question title: Webinar #1 'Embracing Remote Work for Civil Society', April 10 / Вебинар №1 &quot;Переход на удаленную работу в организациях гражданского общества&quot;, 10 апреля. Number of responses: 12 responses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35441" t="38301" r="28309" b="38693"/>
          <a:stretch>
            <a:fillRect/>
          </a:stretch>
        </p:blipFill>
        <p:spPr bwMode="auto">
          <a:xfrm>
            <a:off x="1228165" y="2294965"/>
            <a:ext cx="4419600" cy="15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35441" t="48758" r="28088" b="29020"/>
          <a:stretch>
            <a:fillRect/>
          </a:stretch>
        </p:blipFill>
        <p:spPr bwMode="auto">
          <a:xfrm>
            <a:off x="6293222" y="2277035"/>
            <a:ext cx="4734209" cy="16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 l="35515" t="50850" r="27868" b="26274"/>
          <a:stretch>
            <a:fillRect/>
          </a:stretch>
        </p:blipFill>
        <p:spPr bwMode="auto">
          <a:xfrm>
            <a:off x="1271526" y="4589930"/>
            <a:ext cx="4923622" cy="17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Текст 2"/>
          <p:cNvSpPr txBox="1">
            <a:spLocks/>
          </p:cNvSpPr>
          <p:nvPr/>
        </p:nvSpPr>
        <p:spPr>
          <a:xfrm>
            <a:off x="6372808" y="4282751"/>
            <a:ext cx="4953997" cy="1962076"/>
          </a:xfrm>
          <a:prstGeom prst="rect">
            <a:avLst/>
          </a:prstGeom>
        </p:spPr>
        <p:txBody>
          <a:bodyPr vert="horz" wrap="square" lIns="91440" tIns="45720" rIns="91440" bIns="45720" numCol="1" spcCol="360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Дополнительные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темы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Дополнительные опции ZOOM (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комнаты </a:t>
            </a: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обсуждения, голосование) - 2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ответа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Советы по взаимодействию с аудиторией во время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онлайн-встреч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Вебинары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как онлайн-решение </a:t>
            </a: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Cisco </a:t>
            </a:r>
            <a:r>
              <a:rPr lang="en-GB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Webex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Teams</a:t>
            </a:r>
            <a:endParaRPr lang="ru-RU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Как отсылать приглашения в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ZOOM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встречи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с использованием мессенджеров 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(</a:t>
            </a:r>
            <a:r>
              <a:rPr lang="en-GB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Whatsapp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Viber)</a:t>
            </a:r>
            <a:endParaRPr lang="ru-RU" sz="13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Инструменты 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CRM (</a:t>
            </a:r>
            <a:r>
              <a:rPr lang="en-GB" sz="13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mailchimp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рассылки</a:t>
            </a:r>
            <a:r>
              <a:rPr lang="en-GB" sz="13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kumimoji="0" lang="en-GB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184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8"/>
          <p:cNvSpPr>
            <a:spLocks noGrp="1"/>
          </p:cNvSpPr>
          <p:nvPr>
            <p:ph type="body" idx="1"/>
          </p:nvPr>
        </p:nvSpPr>
        <p:spPr>
          <a:xfrm>
            <a:off x="6886575" y="847725"/>
            <a:ext cx="4680000" cy="4680000"/>
          </a:xfrm>
          <a:prstGeom prst="ellipse">
            <a:avLst/>
          </a:prstGeom>
          <a:solidFill>
            <a:schemeClr val="bg1">
              <a:alpha val="68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/>
              <a:t>Цикл</a:t>
            </a:r>
            <a:br>
              <a:rPr lang="ru-RU" sz="3200" b="1" dirty="0" smtClean="0"/>
            </a:br>
            <a:r>
              <a:rPr lang="en-US" sz="3200" b="1" dirty="0" smtClean="0"/>
              <a:t>Agile</a:t>
            </a:r>
            <a:endParaRPr lang="en-GB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Agile </a:t>
            </a:r>
            <a:r>
              <a:rPr lang="ru-RU" dirty="0"/>
              <a:t>вкратце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Схема 23"/>
          <p:cNvGraphicFramePr/>
          <p:nvPr>
            <p:extLst/>
          </p:nvPr>
        </p:nvGraphicFramePr>
        <p:xfrm>
          <a:off x="6813550" y="1009650"/>
          <a:ext cx="47879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5553722" cy="4132619"/>
          </a:xfrm>
        </p:spPr>
        <p:txBody>
          <a:bodyPr>
            <a:noAutofit/>
          </a:bodyPr>
          <a:lstStyle/>
          <a:p>
            <a:pPr algn="l"/>
            <a:r>
              <a:rPr lang="ru-RU" sz="1700" b="1" dirty="0" err="1"/>
              <a:t>Agile</a:t>
            </a:r>
            <a:r>
              <a:rPr lang="ru-RU" sz="1700" b="1" dirty="0"/>
              <a:t> </a:t>
            </a:r>
            <a:r>
              <a:rPr lang="ru-RU" sz="1700" dirty="0"/>
              <a:t>признает нестабильность разработки продукта и предоставляет методологию для самоорганизующихся команд, чтобы реагировать на изменения, не сходя с ума. Основано на 4 ценностях и 12 </a:t>
            </a:r>
            <a:r>
              <a:rPr lang="ru-RU" sz="1700" dirty="0" smtClean="0"/>
              <a:t>принципах</a:t>
            </a:r>
            <a:endParaRPr lang="en-US" sz="1700" dirty="0" smtClean="0"/>
          </a:p>
          <a:p>
            <a:r>
              <a:rPr lang="ru-RU" sz="1700" b="1" dirty="0">
                <a:solidFill>
                  <a:srgbClr val="9F2EB2"/>
                </a:solidFill>
              </a:rPr>
              <a:t>Ключевые идеи для </a:t>
            </a:r>
            <a:r>
              <a:rPr lang="ru-RU" sz="1700" b="1" dirty="0" smtClean="0">
                <a:solidFill>
                  <a:srgbClr val="9F2EB2"/>
                </a:solidFill>
              </a:rPr>
              <a:t>нас</a:t>
            </a:r>
            <a:r>
              <a:rPr lang="en-US" sz="1700" b="1" dirty="0" smtClean="0">
                <a:solidFill>
                  <a:srgbClr val="9F2EB2"/>
                </a:solidFill>
              </a:rPr>
              <a:t>:</a:t>
            </a:r>
            <a:endParaRPr lang="en-US" sz="1700" dirty="0" smtClean="0">
              <a:solidFill>
                <a:srgbClr val="9F2EB2"/>
              </a:solidFill>
            </a:endParaRP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1" dirty="0" smtClean="0"/>
              <a:t>Готовность к изменениям </a:t>
            </a:r>
            <a:r>
              <a:rPr lang="ru-RU" sz="1700" dirty="0" smtClean="0"/>
              <a:t>важнее следования первоначальному плану.</a:t>
            </a:r>
            <a:endParaRPr lang="en-US" sz="1700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1" dirty="0" smtClean="0"/>
              <a:t>Над проектом должны работать мотивированные профессионалы</a:t>
            </a:r>
            <a:r>
              <a:rPr lang="ru-RU" sz="1700" dirty="0" smtClean="0"/>
              <a:t>. Чтобы работа была сделана, создайте условия, обеспечьте поддержку и полностью доверьтесь им.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 smtClean="0"/>
              <a:t>Самые лучшие требования, архитектурные и технические решения рождаются </a:t>
            </a:r>
            <a:r>
              <a:rPr lang="ru-RU" sz="1700" b="1" dirty="0" smtClean="0"/>
              <a:t>у самоорганизующихся команд.</a:t>
            </a:r>
            <a:endParaRPr lang="en-GB" sz="1700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dirty="0" smtClean="0"/>
              <a:t>Команда должна </a:t>
            </a:r>
            <a:r>
              <a:rPr lang="ru-RU" sz="1700" b="1" dirty="0" smtClean="0"/>
              <a:t>систематически анализировать возможные способы улучшения эффективности </a:t>
            </a:r>
            <a:r>
              <a:rPr lang="ru-RU" sz="1700" dirty="0" smtClean="0"/>
              <a:t>и соответственно корректировать стиль своей работы</a:t>
            </a:r>
            <a:r>
              <a:rPr lang="en-GB" sz="1700" dirty="0" smtClean="0"/>
              <a:t>.</a:t>
            </a:r>
          </a:p>
          <a:p>
            <a:pPr marL="180975" indent="-180975" algn="r"/>
            <a:r>
              <a:rPr lang="ru-RU" sz="1400" dirty="0" smtClean="0"/>
              <a:t>Подробнее: </a:t>
            </a:r>
            <a:r>
              <a:rPr lang="en-GB" sz="1400" dirty="0" smtClean="0">
                <a:hlinkClick r:id="rId8"/>
              </a:rPr>
              <a:t>https://agilemanifesto.org/iso/ru/manifesto.html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60764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6210300" y="273306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983412"/>
            <a:ext cx="5282538" cy="825724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Управление</a:t>
            </a:r>
            <a:r>
              <a:rPr lang="uk-UA" dirty="0" smtClean="0"/>
              <a:t> проектами в </a:t>
            </a:r>
            <a:r>
              <a:rPr lang="uk-UA" dirty="0" err="1" smtClean="0"/>
              <a:t>стиле</a:t>
            </a:r>
            <a:r>
              <a:rPr lang="uk-UA" dirty="0" smtClean="0"/>
              <a:t> </a:t>
            </a:r>
            <a:r>
              <a:rPr lang="en-US" dirty="0" smtClean="0"/>
              <a:t>Agile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4420829" cy="4542397"/>
          </a:xfrm>
        </p:spPr>
        <p:txBody>
          <a:bodyPr>
            <a:normAutofit fontScale="85000" lnSpcReduction="10000"/>
          </a:bodyPr>
          <a:lstStyle/>
          <a:p>
            <a:r>
              <a:rPr lang="ru-RU" sz="1800" b="1" dirty="0" smtClean="0"/>
              <a:t>Управление проектами в стиле </a:t>
            </a:r>
            <a:r>
              <a:rPr lang="ru-RU" sz="1800" b="1" dirty="0" err="1" smtClean="0"/>
              <a:t>Agile</a:t>
            </a:r>
            <a:r>
              <a:rPr lang="ru-RU" sz="1800" dirty="0" smtClean="0"/>
              <a:t> - </a:t>
            </a:r>
            <a:r>
              <a:rPr lang="ru-RU" sz="1800" dirty="0"/>
              <a:t>это итеративный подход к планированию и </a:t>
            </a:r>
            <a:r>
              <a:rPr lang="ru-RU" sz="1800" dirty="0" smtClean="0"/>
              <a:t>управлению </a:t>
            </a:r>
            <a:r>
              <a:rPr lang="ru-RU" sz="1800" dirty="0"/>
              <a:t>проектными процессами. </a:t>
            </a:r>
            <a:r>
              <a:rPr lang="ru-RU" sz="1800" dirty="0" smtClean="0"/>
              <a:t>Agile-проект </a:t>
            </a:r>
            <a:r>
              <a:rPr lang="ru-RU" sz="1800" dirty="0"/>
              <a:t>выполняется </a:t>
            </a:r>
            <a:r>
              <a:rPr lang="ru-RU" sz="1800" dirty="0" smtClean="0"/>
              <a:t>небольшими блоками - итерациями</a:t>
            </a:r>
            <a:r>
              <a:rPr lang="ru-RU" sz="1800" dirty="0"/>
              <a:t>. Каждая итерация </a:t>
            </a:r>
            <a:r>
              <a:rPr lang="ru-RU" sz="1800" dirty="0" smtClean="0"/>
              <a:t>критически рассматривается </a:t>
            </a:r>
            <a:r>
              <a:rPr lang="ru-RU" sz="1800" dirty="0"/>
              <a:t>и </a:t>
            </a:r>
            <a:r>
              <a:rPr lang="ru-RU" sz="1800" dirty="0" smtClean="0"/>
              <a:t>анализируется командой </a:t>
            </a:r>
            <a:r>
              <a:rPr lang="ru-RU" sz="1800" dirty="0"/>
              <a:t>проекта и </a:t>
            </a:r>
            <a:r>
              <a:rPr lang="ru-RU" sz="1800" dirty="0" smtClean="0"/>
              <a:t>представителями </a:t>
            </a:r>
            <a:r>
              <a:rPr lang="ru-RU" sz="1800" dirty="0"/>
              <a:t>заинтересованных </a:t>
            </a:r>
            <a:r>
              <a:rPr lang="ru-RU" sz="1800" dirty="0" smtClean="0"/>
              <a:t>сторон. Полученные выводы используются </a:t>
            </a:r>
            <a:r>
              <a:rPr lang="ru-RU" sz="1800" dirty="0"/>
              <a:t>для определения </a:t>
            </a:r>
            <a:r>
              <a:rPr lang="ru-RU" sz="1800" dirty="0" smtClean="0"/>
              <a:t>следующих шагов.</a:t>
            </a:r>
            <a:endParaRPr lang="en-GB" sz="1800" dirty="0" smtClean="0"/>
          </a:p>
          <a:p>
            <a:r>
              <a:rPr lang="ru-RU" sz="1900" b="1" dirty="0" smtClean="0"/>
              <a:t>Управление проектами в стиле </a:t>
            </a:r>
            <a:r>
              <a:rPr lang="en-US" sz="1900" b="1" dirty="0" smtClean="0"/>
              <a:t>Agile </a:t>
            </a:r>
            <a:r>
              <a:rPr lang="ru-RU" sz="1900" b="1" dirty="0" smtClean="0"/>
              <a:t>э</a:t>
            </a:r>
            <a:r>
              <a:rPr lang="uk-UA" sz="1900" dirty="0" smtClean="0"/>
              <a:t>то</a:t>
            </a:r>
            <a:r>
              <a:rPr lang="en-GB" sz="1900" dirty="0" smtClean="0"/>
              <a:t>:</a:t>
            </a:r>
            <a:endParaRPr lang="ru-RU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900" b="1" dirty="0"/>
              <a:t>Прагматичный подход</a:t>
            </a:r>
            <a:r>
              <a:rPr lang="ru-RU" sz="1900" dirty="0"/>
              <a:t>, который принимает: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есть </a:t>
            </a:r>
            <a:r>
              <a:rPr lang="ru-RU" sz="1900" dirty="0" smtClean="0">
                <a:solidFill>
                  <a:schemeClr val="tx1"/>
                </a:solidFill>
              </a:rPr>
              <a:t>много, </a:t>
            </a:r>
            <a:r>
              <a:rPr lang="ru-RU" sz="1900" dirty="0">
                <a:solidFill>
                  <a:schemeClr val="tx1"/>
                </a:solidFill>
              </a:rPr>
              <a:t>чего вы не знаете;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вы и ваш клиент всегда учитесь;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все меняется без предупреждения;</a:t>
            </a:r>
          </a:p>
          <a:p>
            <a:pPr marL="7429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«Закон </a:t>
            </a:r>
            <a:r>
              <a:rPr lang="ru-RU" sz="1900" dirty="0" err="1">
                <a:solidFill>
                  <a:schemeClr val="tx1"/>
                </a:solidFill>
              </a:rPr>
              <a:t>Мерфи</a:t>
            </a:r>
            <a:r>
              <a:rPr lang="ru-RU" sz="1900" dirty="0">
                <a:solidFill>
                  <a:schemeClr val="tx1"/>
                </a:solidFill>
              </a:rPr>
              <a:t>» </a:t>
            </a:r>
            <a:r>
              <a:rPr lang="ru-RU" sz="1900" dirty="0" err="1" smtClean="0">
                <a:solidFill>
                  <a:schemeClr val="tx1"/>
                </a:solidFill>
              </a:rPr>
              <a:t>жив-здоров</a:t>
            </a:r>
            <a:r>
              <a:rPr lang="ru-RU" sz="1900" dirty="0">
                <a:solidFill>
                  <a:schemeClr val="tx1"/>
                </a:solidFill>
              </a:rPr>
              <a:t>.</a:t>
            </a:r>
            <a:endParaRPr lang="en-GB" sz="1900" dirty="0" smtClean="0">
              <a:solidFill>
                <a:schemeClr val="tx1"/>
              </a:solidFill>
            </a:endParaRP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ru-RU" sz="1900" b="1" dirty="0"/>
              <a:t>Гибкий жизненный цикл</a:t>
            </a:r>
            <a:r>
              <a:rPr lang="ru-RU" sz="1900" dirty="0"/>
              <a:t>, который </a:t>
            </a:r>
            <a:r>
              <a:rPr lang="ru-RU" sz="1900" dirty="0" smtClean="0"/>
              <a:t>позволяет:</a:t>
            </a:r>
            <a:endParaRPr lang="ru-RU" sz="1900" dirty="0"/>
          </a:p>
          <a:p>
            <a:pPr marL="631825" lvl="1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адаптироваться по </a:t>
            </a:r>
            <a:r>
              <a:rPr lang="ru-RU" sz="1900" dirty="0" smtClean="0">
                <a:solidFill>
                  <a:schemeClr val="tx1"/>
                </a:solidFill>
              </a:rPr>
              <a:t>ходу работы и самообучения;</a:t>
            </a:r>
            <a:endParaRPr lang="ru-RU" sz="1900" dirty="0">
              <a:solidFill>
                <a:schemeClr val="tx1"/>
              </a:solidFill>
            </a:endParaRPr>
          </a:p>
          <a:p>
            <a:pPr marL="631825" lvl="1" indent="-174625"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chemeClr val="tx1"/>
                </a:solidFill>
              </a:rPr>
              <a:t>максимально удовлетворить вашего </a:t>
            </a:r>
            <a:r>
              <a:rPr lang="ru-RU" sz="1900" dirty="0" smtClean="0">
                <a:solidFill>
                  <a:schemeClr val="tx1"/>
                </a:solidFill>
              </a:rPr>
              <a:t>заказчика в </a:t>
            </a:r>
            <a:r>
              <a:rPr lang="ru-RU" sz="1900" dirty="0">
                <a:solidFill>
                  <a:schemeClr val="tx1"/>
                </a:solidFill>
              </a:rPr>
              <a:t>рамках проектных ограничений.</a:t>
            </a:r>
            <a:endParaRPr lang="en-GB" sz="19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5"/>
          </p:nvPr>
        </p:nvSpPr>
        <p:spPr>
          <a:xfrm>
            <a:off x="7586360" y="1144451"/>
            <a:ext cx="3647697" cy="3352904"/>
          </a:xfrm>
        </p:spPr>
        <p:txBody>
          <a:bodyPr/>
          <a:lstStyle/>
          <a:p>
            <a:r>
              <a:rPr lang="ru-RU" sz="2200" dirty="0"/>
              <a:t>Поскольку гибкое управление зависит от способности быстро принимать решения, оно </a:t>
            </a:r>
            <a:r>
              <a:rPr lang="ru-RU" sz="2200" u="sng" dirty="0"/>
              <a:t>не подходит </a:t>
            </a:r>
            <a:r>
              <a:rPr lang="ru-RU" sz="2200" dirty="0"/>
              <a:t>для организаций, которые склонны </a:t>
            </a:r>
            <a:r>
              <a:rPr lang="ru-RU" sz="2200" dirty="0" smtClean="0"/>
              <a:t>долго обсуждать проблемы, </a:t>
            </a:r>
            <a:r>
              <a:rPr lang="ru-RU" sz="2200" dirty="0"/>
              <a:t>или для тех, кто принимает решения </a:t>
            </a:r>
            <a:r>
              <a:rPr lang="ru-RU" sz="2200" dirty="0" smtClean="0"/>
              <a:t>вне команды</a:t>
            </a:r>
            <a:endParaRPr lang="en-GB" sz="24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6"/>
          </p:nvPr>
        </p:nvSpPr>
        <p:spPr>
          <a:xfrm>
            <a:off x="7656197" y="4653252"/>
            <a:ext cx="3046148" cy="360197"/>
          </a:xfrm>
        </p:spPr>
        <p:txBody>
          <a:bodyPr/>
          <a:lstStyle/>
          <a:p>
            <a:r>
              <a:rPr lang="en-GB" dirty="0" smtClean="0"/>
              <a:t>techtarget.com</a:t>
            </a:r>
            <a:endParaRPr lang="en-GB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85193" y="667851"/>
            <a:ext cx="430866" cy="3265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678" y="4252043"/>
            <a:ext cx="430866" cy="32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011504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Пояснение </a:t>
            </a:r>
            <a:r>
              <a:rPr lang="en-US" dirty="0" smtClean="0"/>
              <a:t>Agile </a:t>
            </a:r>
            <a:r>
              <a:rPr lang="ru-RU" dirty="0" smtClean="0"/>
              <a:t>лидерства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2861659" cy="4580294"/>
          </a:xfrm>
        </p:spPr>
        <p:txBody>
          <a:bodyPr>
            <a:normAutofit/>
          </a:bodyPr>
          <a:lstStyle/>
          <a:p>
            <a:pPr algn="l"/>
            <a:r>
              <a:rPr lang="ru-RU" sz="1800" dirty="0"/>
              <a:t>Если вы планируете </a:t>
            </a:r>
            <a:r>
              <a:rPr lang="ru-RU" sz="1800" dirty="0" smtClean="0"/>
              <a:t>применить </a:t>
            </a:r>
            <a:r>
              <a:rPr lang="ru-RU" sz="1800" dirty="0" err="1"/>
              <a:t>Agile</a:t>
            </a:r>
            <a:r>
              <a:rPr lang="ru-RU" sz="1800" dirty="0"/>
              <a:t> в своей организации, </a:t>
            </a:r>
            <a:r>
              <a:rPr lang="ru-RU" sz="1800" dirty="0" smtClean="0"/>
              <a:t>прочитайте </a:t>
            </a:r>
            <a:r>
              <a:rPr lang="en-GB" sz="1800" b="1" dirty="0" smtClean="0"/>
              <a:t>The 12 Dimensions of Agile Leadership</a:t>
            </a:r>
            <a:r>
              <a:rPr lang="ru-RU" sz="1800" b="1" dirty="0"/>
              <a:t> </a:t>
            </a:r>
            <a:r>
              <a:rPr lang="ru-RU" sz="1800" dirty="0"/>
              <a:t>(12 измерений гибкого </a:t>
            </a:r>
            <a:r>
              <a:rPr lang="ru-RU" sz="1800" dirty="0" smtClean="0"/>
              <a:t>лидерства)</a:t>
            </a:r>
            <a:endParaRPr lang="en-GB" sz="1800" dirty="0" smtClean="0"/>
          </a:p>
          <a:p>
            <a:pPr algn="l"/>
            <a:r>
              <a:rPr lang="en-GB" sz="1400" i="1" dirty="0" smtClean="0">
                <a:hlinkClick r:id="rId3"/>
              </a:rPr>
              <a:t>https://www.linkedin.com/pulse/12-dimensions-agile-leadership-jonathan-kessel-fell/</a:t>
            </a:r>
            <a:endParaRPr lang="en-US" sz="1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Текст 4"/>
          <p:cNvSpPr txBox="1">
            <a:spLocks/>
          </p:cNvSpPr>
          <p:nvPr/>
        </p:nvSpPr>
        <p:spPr>
          <a:xfrm>
            <a:off x="3363861" y="318014"/>
            <a:ext cx="2313038" cy="513119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Темы по запросу</a:t>
            </a:r>
          </a:p>
        </p:txBody>
      </p:sp>
      <p:pic>
        <p:nvPicPr>
          <p:cNvPr id="2050" name="Picture 2" descr="C:\Users\IrenWell\Documents\GDSI\EaP\Implementation\Other\DC webinars\webinar 1\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430" y="1933576"/>
            <a:ext cx="7426569" cy="4177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06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2" y="1247442"/>
            <a:ext cx="4086034" cy="513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«Полезности» </a:t>
            </a:r>
            <a:r>
              <a:rPr lang="en-US" sz="3200" dirty="0" smtClean="0"/>
              <a:t>Agile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96894"/>
            <a:ext cx="3979031" cy="4270442"/>
          </a:xfrm>
        </p:spPr>
        <p:txBody>
          <a:bodyPr>
            <a:noAutofit/>
          </a:bodyPr>
          <a:lstStyle/>
          <a:p>
            <a:pPr algn="l" fontAlgn="base"/>
            <a:r>
              <a:rPr lang="ru-RU" dirty="0" smtClean="0"/>
              <a:t>При переходе от </a:t>
            </a:r>
            <a:r>
              <a:rPr lang="ru-RU" i="1" dirty="0"/>
              <a:t>традиционного управления проектами </a:t>
            </a:r>
            <a:r>
              <a:rPr lang="ru-RU" dirty="0"/>
              <a:t>к </a:t>
            </a:r>
            <a:r>
              <a:rPr lang="ru-RU" i="1" dirty="0"/>
              <a:t>гибкому</a:t>
            </a:r>
            <a:r>
              <a:rPr lang="ru-RU" dirty="0"/>
              <a:t>, команда и заинтересованные стороны должны принять </a:t>
            </a:r>
            <a:r>
              <a:rPr lang="ru-RU" b="1" dirty="0"/>
              <a:t>две важные концепции</a:t>
            </a:r>
            <a:r>
              <a:rPr lang="ru-RU" dirty="0" smtClean="0"/>
              <a:t>:</a:t>
            </a:r>
          </a:p>
          <a:p>
            <a:pPr marL="273050" indent="-273050" algn="l" fontAlgn="base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Задача владельца </a:t>
            </a:r>
            <a:r>
              <a:rPr lang="ru-RU" dirty="0"/>
              <a:t>продукта </a:t>
            </a:r>
            <a:r>
              <a:rPr lang="ru-RU" dirty="0" smtClean="0"/>
              <a:t>–максимальная ценность результатов работы </a:t>
            </a:r>
            <a:r>
              <a:rPr lang="ru-RU" dirty="0"/>
              <a:t>команды. Команда полагается на владельца </a:t>
            </a:r>
            <a:r>
              <a:rPr lang="ru-RU" dirty="0" smtClean="0"/>
              <a:t>продукта в выборе приоритетов работы</a:t>
            </a:r>
            <a:r>
              <a:rPr lang="en-GB" dirty="0" smtClean="0"/>
              <a:t>.</a:t>
            </a:r>
            <a:endParaRPr lang="en-GB" dirty="0"/>
          </a:p>
          <a:p>
            <a:pPr marL="273050" indent="-273050" algn="l" fontAlgn="base">
              <a:spcBef>
                <a:spcPts val="600"/>
              </a:spcBef>
              <a:buFont typeface="+mj-lt"/>
              <a:buAutoNum type="arabicPeriod"/>
            </a:pPr>
            <a:r>
              <a:rPr lang="ru-RU" dirty="0"/>
              <a:t>Команда </a:t>
            </a:r>
            <a:r>
              <a:rPr lang="ru-RU" dirty="0" smtClean="0"/>
              <a:t>берется за работу, </a:t>
            </a:r>
            <a:r>
              <a:rPr lang="ru-RU" dirty="0"/>
              <a:t>только </a:t>
            </a:r>
            <a:r>
              <a:rPr lang="ru-RU" dirty="0" smtClean="0"/>
              <a:t>если она ее «потянет». </a:t>
            </a:r>
            <a:r>
              <a:rPr lang="ru-RU" dirty="0"/>
              <a:t>Владелец продукта не </a:t>
            </a:r>
            <a:r>
              <a:rPr lang="ru-RU" dirty="0" smtClean="0"/>
              <a:t>прописывает работу команде </a:t>
            </a:r>
            <a:r>
              <a:rPr lang="ru-RU" dirty="0"/>
              <a:t>и не </a:t>
            </a:r>
            <a:r>
              <a:rPr lang="ru-RU" dirty="0" smtClean="0"/>
              <a:t>устанавливает сроки выполнения</a:t>
            </a:r>
            <a:r>
              <a:rPr lang="ru-RU" dirty="0"/>
              <a:t>. Перед началом работы над новой частью программы, команды выбирает нужные рабочие задачи из списка запланированных работ программы (</a:t>
            </a:r>
            <a:r>
              <a:rPr lang="ru-RU" dirty="0" err="1"/>
              <a:t>бэклога</a:t>
            </a:r>
            <a:r>
              <a:rPr lang="ru-RU" dirty="0"/>
              <a:t>)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6"/>
          </p:nvPr>
        </p:nvSpPr>
        <p:spPr>
          <a:xfrm>
            <a:off x="6909733" y="1326689"/>
            <a:ext cx="2868864" cy="229951"/>
          </a:xfrm>
        </p:spPr>
        <p:txBody>
          <a:bodyPr/>
          <a:lstStyle/>
          <a:p>
            <a:r>
              <a:rPr lang="ru-RU" sz="1800" dirty="0"/>
              <a:t>Владелец продукта</a:t>
            </a:r>
            <a:endParaRPr lang="en-GB" sz="18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>
          <a:xfrm>
            <a:off x="6909733" y="1624518"/>
            <a:ext cx="4656454" cy="264044"/>
          </a:xfrm>
        </p:spPr>
        <p:txBody>
          <a:bodyPr/>
          <a:lstStyle/>
          <a:p>
            <a:r>
              <a:rPr lang="ru-RU" sz="1300" dirty="0"/>
              <a:t>Член команды, отвечающий за представление о продукте (концептуальную и техническую целостность) и за то, что необходимо сделать в дополнение к управлению отзывами пользователей</a:t>
            </a:r>
            <a:endParaRPr lang="en-GB" sz="13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4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01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5"/>
          </p:nvPr>
        </p:nvSpPr>
        <p:spPr>
          <a:xfrm>
            <a:off x="6736965" y="2456388"/>
            <a:ext cx="2868864" cy="229951"/>
          </a:xfrm>
        </p:spPr>
        <p:txBody>
          <a:bodyPr/>
          <a:lstStyle/>
          <a:p>
            <a:pPr fontAlgn="base"/>
            <a:r>
              <a:rPr lang="ru-RU" sz="1800" dirty="0"/>
              <a:t>Дорожные карты</a:t>
            </a:r>
            <a:endParaRPr lang="en-GB" sz="18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6"/>
          </p:nvPr>
        </p:nvSpPr>
        <p:spPr>
          <a:xfrm>
            <a:off x="6736965" y="2748584"/>
            <a:ext cx="5042659" cy="432361"/>
          </a:xfrm>
        </p:spPr>
        <p:txBody>
          <a:bodyPr/>
          <a:lstStyle/>
          <a:p>
            <a:r>
              <a:rPr lang="ru-RU" sz="1300" dirty="0"/>
              <a:t>Дорожная карта обрисовывает в общих чертах, как продукт или решение развиваются в течение долгого </a:t>
            </a:r>
            <a:r>
              <a:rPr lang="ru-RU" sz="1300" dirty="0" smtClean="0"/>
              <a:t>времени</a:t>
            </a:r>
            <a:r>
              <a:rPr lang="en-GB" sz="1300" dirty="0" smtClean="0"/>
              <a:t> </a:t>
            </a:r>
            <a:endParaRPr lang="en-GB" sz="1300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37"/>
          </p:nvPr>
        </p:nvSpPr>
        <p:spPr>
          <a:xfrm>
            <a:off x="5802171" y="2276366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02</a:t>
            </a:r>
            <a:endParaRPr lang="en-GB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38"/>
          </p:nvPr>
        </p:nvSpPr>
        <p:spPr>
          <a:xfrm>
            <a:off x="6625752" y="3208447"/>
            <a:ext cx="5144144" cy="229951"/>
          </a:xfrm>
        </p:spPr>
        <p:txBody>
          <a:bodyPr/>
          <a:lstStyle/>
          <a:p>
            <a:r>
              <a:rPr lang="ru-RU" sz="1800" dirty="0" err="1" smtClean="0"/>
              <a:t>Бэклог</a:t>
            </a:r>
            <a:endParaRPr lang="en-GB" sz="1800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9"/>
          </p:nvPr>
        </p:nvSpPr>
        <p:spPr>
          <a:xfrm>
            <a:off x="6625749" y="3462292"/>
            <a:ext cx="5269652" cy="356666"/>
          </a:xfrm>
        </p:spPr>
        <p:txBody>
          <a:bodyPr/>
          <a:lstStyle/>
          <a:p>
            <a:r>
              <a:rPr lang="ru-RU" sz="1300" dirty="0" smtClean="0"/>
              <a:t>Список </a:t>
            </a:r>
            <a:r>
              <a:rPr lang="ru-RU" sz="1300" dirty="0"/>
              <a:t>всех запланированных работ по проекту, который устанавливает </a:t>
            </a:r>
            <a:r>
              <a:rPr lang="ru-RU" sz="1300" dirty="0" smtClean="0"/>
              <a:t>приоритеты </a:t>
            </a:r>
            <a:r>
              <a:rPr lang="ru-RU" sz="1300" dirty="0"/>
              <a:t>работы. Команда вносит в </a:t>
            </a:r>
            <a:r>
              <a:rPr lang="ru-RU" sz="1300" dirty="0" err="1"/>
              <a:t>бэклог</a:t>
            </a:r>
            <a:r>
              <a:rPr lang="ru-RU" sz="1300" dirty="0"/>
              <a:t> все рабочие задачи по проекту; "владелец продукта" </a:t>
            </a:r>
            <a:r>
              <a:rPr lang="ru-RU" sz="1300" dirty="0" smtClean="0"/>
              <a:t>расставляет </a:t>
            </a:r>
            <a:r>
              <a:rPr lang="ru-RU" sz="1300" dirty="0"/>
              <a:t>приоритеты задач в </a:t>
            </a:r>
            <a:r>
              <a:rPr lang="ru-RU" sz="1300" dirty="0" err="1"/>
              <a:t>бэклоге</a:t>
            </a:r>
            <a:r>
              <a:rPr lang="ru-RU" sz="1300" dirty="0"/>
              <a:t>; при выборе новых задач в работу, команда использует приоритеты в </a:t>
            </a:r>
            <a:r>
              <a:rPr lang="ru-RU" sz="1300" dirty="0" err="1"/>
              <a:t>бэклоге</a:t>
            </a:r>
            <a:r>
              <a:rPr lang="ru-RU" sz="1300" dirty="0"/>
              <a:t> как "библию"</a:t>
            </a:r>
            <a:endParaRPr lang="en-GB" sz="1300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0"/>
          </p:nvPr>
        </p:nvSpPr>
        <p:spPr>
          <a:xfrm>
            <a:off x="5690957" y="3129202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03</a:t>
            </a:r>
            <a:endParaRPr lang="en-GB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1"/>
          </p:nvPr>
        </p:nvSpPr>
        <p:spPr>
          <a:xfrm>
            <a:off x="6681842" y="4424735"/>
            <a:ext cx="4367157" cy="310551"/>
          </a:xfrm>
        </p:spPr>
        <p:txBody>
          <a:bodyPr/>
          <a:lstStyle/>
          <a:p>
            <a:r>
              <a:rPr lang="ru-RU" sz="1800" dirty="0"/>
              <a:t>Инициативы, </a:t>
            </a:r>
            <a:r>
              <a:rPr lang="ru-RU" sz="1800" dirty="0" smtClean="0"/>
              <a:t>эпики, </a:t>
            </a:r>
            <a:r>
              <a:rPr lang="ru-RU" sz="1800" dirty="0"/>
              <a:t>задачи и подзадачи</a:t>
            </a:r>
            <a:endParaRPr lang="en-GB" sz="18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2"/>
          </p:nvPr>
        </p:nvSpPr>
        <p:spPr>
          <a:xfrm>
            <a:off x="6681843" y="4707764"/>
            <a:ext cx="5384652" cy="356666"/>
          </a:xfrm>
        </p:spPr>
        <p:txBody>
          <a:bodyPr/>
          <a:lstStyle/>
          <a:p>
            <a:r>
              <a:rPr lang="ru-RU" sz="1300" dirty="0"/>
              <a:t>Задача состоит из нескольких конкретных подзадач. </a:t>
            </a:r>
            <a:r>
              <a:rPr lang="ru-RU" sz="1300" dirty="0" smtClean="0"/>
              <a:t>Эпик </a:t>
            </a:r>
            <a:r>
              <a:rPr lang="ru-RU" sz="1300" dirty="0"/>
              <a:t>- это большой объем работ, который можно разбить на ряд небольших задач. Инициативы - это несколько </a:t>
            </a:r>
            <a:r>
              <a:rPr lang="ru-RU" sz="1300" dirty="0" smtClean="0"/>
              <a:t>эпиков, </a:t>
            </a:r>
            <a:r>
              <a:rPr lang="ru-RU" sz="1300" dirty="0"/>
              <a:t>направленных на достижение общей цели.</a:t>
            </a:r>
            <a:endParaRPr lang="en-GB" sz="1300" dirty="0"/>
          </a:p>
        </p:txBody>
      </p:sp>
      <p:sp>
        <p:nvSpPr>
          <p:cNvPr id="22" name="Текст 21"/>
          <p:cNvSpPr>
            <a:spLocks noGrp="1"/>
          </p:cNvSpPr>
          <p:nvPr>
            <p:ph type="body" idx="43"/>
          </p:nvPr>
        </p:nvSpPr>
        <p:spPr>
          <a:xfrm>
            <a:off x="5747048" y="4345490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/>
              <a:t>04</a:t>
            </a:r>
            <a:endParaRPr lang="en-GB" dirty="0"/>
          </a:p>
        </p:txBody>
      </p:sp>
      <p:sp>
        <p:nvSpPr>
          <p:cNvPr id="23" name="Текст 19"/>
          <p:cNvSpPr>
            <a:spLocks noGrp="1"/>
          </p:cNvSpPr>
          <p:nvPr>
            <p:ph type="body" idx="41"/>
          </p:nvPr>
        </p:nvSpPr>
        <p:spPr>
          <a:xfrm>
            <a:off x="7025511" y="5552707"/>
            <a:ext cx="2868864" cy="229951"/>
          </a:xfrm>
        </p:spPr>
        <p:txBody>
          <a:bodyPr/>
          <a:lstStyle/>
          <a:p>
            <a:r>
              <a:rPr lang="ru-RU" sz="1800" dirty="0" smtClean="0"/>
              <a:t>Метрика </a:t>
            </a:r>
            <a:r>
              <a:rPr lang="en-GB" sz="1800" dirty="0" smtClean="0"/>
              <a:t>Agile</a:t>
            </a:r>
            <a:endParaRPr lang="en-GB" sz="1800" dirty="0"/>
          </a:p>
        </p:txBody>
      </p:sp>
      <p:sp>
        <p:nvSpPr>
          <p:cNvPr id="24" name="Текст 20"/>
          <p:cNvSpPr>
            <a:spLocks noGrp="1"/>
          </p:cNvSpPr>
          <p:nvPr>
            <p:ph type="body" idx="42"/>
          </p:nvPr>
        </p:nvSpPr>
        <p:spPr>
          <a:xfrm>
            <a:off x="7199457" y="5820637"/>
            <a:ext cx="4982815" cy="356666"/>
          </a:xfrm>
        </p:spPr>
        <p:txBody>
          <a:bodyPr/>
          <a:lstStyle/>
          <a:p>
            <a:r>
              <a:rPr lang="ru-RU" sz="1300" dirty="0"/>
              <a:t>Отслеживание статистических данных </a:t>
            </a:r>
            <a:r>
              <a:rPr lang="ru-RU" sz="1300" dirty="0" smtClean="0"/>
              <a:t>и </a:t>
            </a:r>
            <a:r>
              <a:rPr lang="ru-RU" sz="1300" dirty="0"/>
              <a:t>визуализация их в диаграммах, чтобы понять, </a:t>
            </a:r>
            <a:r>
              <a:rPr lang="ru-RU" sz="1300" dirty="0" smtClean="0"/>
              <a:t>насколько команда идет по графику</a:t>
            </a:r>
            <a:endParaRPr lang="en-GB" sz="1300" dirty="0"/>
          </a:p>
        </p:txBody>
      </p:sp>
      <p:sp>
        <p:nvSpPr>
          <p:cNvPr id="25" name="Текст 21"/>
          <p:cNvSpPr>
            <a:spLocks noGrp="1"/>
          </p:cNvSpPr>
          <p:nvPr>
            <p:ph type="body" idx="43"/>
          </p:nvPr>
        </p:nvSpPr>
        <p:spPr>
          <a:xfrm>
            <a:off x="6034012" y="5449347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8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5957" y="862634"/>
            <a:ext cx="4463201" cy="513264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Инструменты управления проектами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957" y="1760706"/>
            <a:ext cx="4149722" cy="4278849"/>
          </a:xfrm>
        </p:spPr>
        <p:txBody>
          <a:bodyPr>
            <a:noAutofit/>
          </a:bodyPr>
          <a:lstStyle/>
          <a:p>
            <a:pPr algn="l" fontAlgn="base"/>
            <a:r>
              <a:rPr lang="ru-RU" b="1" dirty="0"/>
              <a:t>Инструменты управления проектами </a:t>
            </a:r>
            <a:r>
              <a:rPr lang="ru-RU" dirty="0" smtClean="0"/>
              <a:t>(инструменты УП) </a:t>
            </a:r>
            <a:r>
              <a:rPr lang="ru-RU" dirty="0"/>
              <a:t>- это программные продукты, призванные помочь </a:t>
            </a:r>
            <a:r>
              <a:rPr lang="ru-RU" dirty="0" smtClean="0"/>
              <a:t>человеку или </a:t>
            </a:r>
            <a:r>
              <a:rPr lang="ru-RU" dirty="0"/>
              <a:t>команде эффективно организовать работу и управлять проектами и задачами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В зависимости от сложности и </a:t>
            </a:r>
            <a:r>
              <a:rPr lang="ru-RU" dirty="0" smtClean="0"/>
              <a:t>хостинга</a:t>
            </a:r>
            <a:r>
              <a:rPr lang="en-GB" dirty="0" smtClean="0"/>
              <a:t>:</a:t>
            </a:r>
          </a:p>
          <a:p>
            <a:pPr marL="273050" indent="-273050" algn="l" fontAlgn="base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Персональные. </a:t>
            </a:r>
            <a:r>
              <a:rPr lang="ru-RU" dirty="0"/>
              <a:t>Простые общие списки дел для тех, </a:t>
            </a:r>
            <a:r>
              <a:rPr lang="ru-RU" dirty="0" smtClean="0"/>
              <a:t>у кого небольшие потребности в УП, для небольших групп, </a:t>
            </a:r>
            <a:r>
              <a:rPr lang="ru-RU" dirty="0"/>
              <a:t>или </a:t>
            </a:r>
            <a:r>
              <a:rPr lang="ru-RU" dirty="0" smtClean="0"/>
              <a:t>же для </a:t>
            </a:r>
            <a:r>
              <a:rPr lang="ru-RU" dirty="0"/>
              <a:t>тех, кто хочет </a:t>
            </a:r>
            <a:r>
              <a:rPr lang="ru-RU" dirty="0" smtClean="0"/>
              <a:t>попробовать</a:t>
            </a:r>
            <a:endParaRPr lang="en-GB" dirty="0" smtClean="0"/>
          </a:p>
          <a:p>
            <a:pPr marL="273050" indent="-273050" algn="l" fontAlgn="base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Облачные. Приложения УП, </a:t>
            </a:r>
            <a:r>
              <a:rPr lang="ru-RU" dirty="0"/>
              <a:t>размещенные на внешних облачных </a:t>
            </a:r>
            <a:r>
              <a:rPr lang="ru-RU" dirty="0" smtClean="0"/>
              <a:t>серверах. Доступные </a:t>
            </a:r>
            <a:r>
              <a:rPr lang="ru-RU" dirty="0"/>
              <a:t>функции зависят от </a:t>
            </a:r>
            <a:r>
              <a:rPr lang="ru-RU" dirty="0" smtClean="0"/>
              <a:t>стоимости</a:t>
            </a:r>
            <a:endParaRPr lang="en-GB" dirty="0" smtClean="0"/>
          </a:p>
          <a:p>
            <a:pPr marL="273050" indent="-273050" algn="l" fontAlgn="base"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Локальные</a:t>
            </a:r>
            <a:r>
              <a:rPr lang="en-GB" dirty="0" smtClean="0"/>
              <a:t>. </a:t>
            </a:r>
            <a:r>
              <a:rPr lang="ru-RU" dirty="0" smtClean="0"/>
              <a:t>Приложения, </a:t>
            </a:r>
            <a:r>
              <a:rPr lang="ru-RU" dirty="0"/>
              <a:t>установленные локально на сервер вашей организации </a:t>
            </a:r>
            <a:endParaRPr lang="ru-RU" dirty="0" smtClean="0"/>
          </a:p>
          <a:p>
            <a:pPr marL="273050" indent="-273050" algn="l" fontAlgn="base">
              <a:spcBef>
                <a:spcPts val="0"/>
              </a:spcBef>
              <a:buFont typeface="+mj-lt"/>
              <a:buAutoNum type="arabicPeriod"/>
            </a:pPr>
            <a:r>
              <a:rPr lang="ru-RU" dirty="0"/>
              <a:t>Открытый API. ПО </a:t>
            </a:r>
            <a:r>
              <a:rPr lang="ru-RU" dirty="0" smtClean="0"/>
              <a:t>с </a:t>
            </a:r>
            <a:r>
              <a:rPr lang="ru-RU" dirty="0"/>
              <a:t>возможностью добавления </a:t>
            </a:r>
            <a:r>
              <a:rPr lang="ru-RU" dirty="0" smtClean="0"/>
              <a:t>/ надстройки к </a:t>
            </a:r>
            <a:r>
              <a:rPr lang="ru-RU" dirty="0"/>
              <a:t>уже существующему </a:t>
            </a:r>
            <a:r>
              <a:rPr lang="ru-RU" dirty="0" smtClean="0"/>
              <a:t>приложению</a:t>
            </a:r>
            <a:endParaRPr lang="en-GB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6"/>
          </p:nvPr>
        </p:nvSpPr>
        <p:spPr>
          <a:xfrm>
            <a:off x="6909733" y="1326689"/>
            <a:ext cx="2868864" cy="229951"/>
          </a:xfrm>
        </p:spPr>
        <p:txBody>
          <a:bodyPr/>
          <a:lstStyle/>
          <a:p>
            <a:r>
              <a:rPr lang="ru-RU" sz="1800" dirty="0" smtClean="0"/>
              <a:t>Планирование</a:t>
            </a:r>
            <a:endParaRPr lang="en-GB" sz="1800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8"/>
          </p:nvPr>
        </p:nvSpPr>
        <p:spPr>
          <a:xfrm>
            <a:off x="6909733" y="1624518"/>
            <a:ext cx="4656454" cy="264044"/>
          </a:xfrm>
        </p:spPr>
        <p:txBody>
          <a:bodyPr/>
          <a:lstStyle/>
          <a:p>
            <a:r>
              <a:rPr lang="ru-RU" sz="1400" dirty="0"/>
              <a:t>Дата исполнения, дата начала, календарь, диаграмма </a:t>
            </a:r>
            <a:r>
              <a:rPr lang="ru-RU" sz="1400" dirty="0" err="1"/>
              <a:t>Ганта</a:t>
            </a:r>
            <a:r>
              <a:rPr lang="ru-RU" sz="1400" dirty="0"/>
              <a:t>, сроки, вехи ...</a:t>
            </a:r>
            <a:endParaRPr lang="en-GB" sz="14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35"/>
          </p:nvPr>
        </p:nvSpPr>
        <p:spPr>
          <a:xfrm>
            <a:off x="6736966" y="2268983"/>
            <a:ext cx="2868864" cy="229951"/>
          </a:xfrm>
        </p:spPr>
        <p:txBody>
          <a:bodyPr/>
          <a:lstStyle/>
          <a:p>
            <a:pPr fontAlgn="base"/>
            <a:r>
              <a:rPr lang="ru-RU" sz="1800" dirty="0"/>
              <a:t>Делегирование задач</a:t>
            </a:r>
            <a:endParaRPr lang="en-GB" sz="1800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36"/>
          </p:nvPr>
        </p:nvSpPr>
        <p:spPr>
          <a:xfrm>
            <a:off x="6736965" y="2542284"/>
            <a:ext cx="4698679" cy="499300"/>
          </a:xfrm>
        </p:spPr>
        <p:txBody>
          <a:bodyPr/>
          <a:lstStyle/>
          <a:p>
            <a:r>
              <a:rPr lang="ru-RU" sz="1400" dirty="0"/>
              <a:t>Поделиться списком / заданием / доской и назначить </a:t>
            </a:r>
            <a:r>
              <a:rPr lang="ru-RU" sz="1400" dirty="0" smtClean="0"/>
              <a:t>их одному </a:t>
            </a:r>
            <a:r>
              <a:rPr lang="ru-RU" sz="1400" dirty="0"/>
              <a:t>или нескольким лицам</a:t>
            </a:r>
            <a:endParaRPr lang="en-GB" sz="1400" dirty="0"/>
          </a:p>
        </p:txBody>
      </p:sp>
      <p:sp>
        <p:nvSpPr>
          <p:cNvPr id="17" name="Текст 16"/>
          <p:cNvSpPr>
            <a:spLocks noGrp="1"/>
          </p:cNvSpPr>
          <p:nvPr>
            <p:ph type="body" idx="38"/>
          </p:nvPr>
        </p:nvSpPr>
        <p:spPr>
          <a:xfrm>
            <a:off x="6635480" y="3238244"/>
            <a:ext cx="2868864" cy="229951"/>
          </a:xfrm>
        </p:spPr>
        <p:txBody>
          <a:bodyPr/>
          <a:lstStyle/>
          <a:p>
            <a:r>
              <a:rPr lang="ru-RU" sz="1800" dirty="0"/>
              <a:t>Обмен документами</a:t>
            </a:r>
            <a:endParaRPr lang="en-GB" sz="1800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39"/>
          </p:nvPr>
        </p:nvSpPr>
        <p:spPr>
          <a:xfrm>
            <a:off x="6635477" y="3492089"/>
            <a:ext cx="4902685" cy="356666"/>
          </a:xfrm>
        </p:spPr>
        <p:txBody>
          <a:bodyPr/>
          <a:lstStyle/>
          <a:p>
            <a:r>
              <a:rPr lang="ru-RU" sz="1400" dirty="0"/>
              <a:t>Прикрепить документ или ссылку на документ</a:t>
            </a:r>
            <a:endParaRPr lang="en-GB" sz="1400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1"/>
          </p:nvPr>
        </p:nvSpPr>
        <p:spPr>
          <a:xfrm>
            <a:off x="6681842" y="4107101"/>
            <a:ext cx="4367157" cy="310551"/>
          </a:xfrm>
        </p:spPr>
        <p:txBody>
          <a:bodyPr/>
          <a:lstStyle/>
          <a:p>
            <a:r>
              <a:rPr lang="ru-RU" sz="1800" dirty="0" smtClean="0"/>
              <a:t>Коммуникации </a:t>
            </a:r>
            <a:endParaRPr lang="en-GB" sz="1800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42"/>
          </p:nvPr>
        </p:nvSpPr>
        <p:spPr>
          <a:xfrm>
            <a:off x="6681843" y="4390130"/>
            <a:ext cx="5020300" cy="356666"/>
          </a:xfrm>
        </p:spPr>
        <p:txBody>
          <a:bodyPr/>
          <a:lstStyle/>
          <a:p>
            <a:r>
              <a:rPr lang="ru-RU" sz="1400" dirty="0"/>
              <a:t>Делитесь списком / заданием / доской и оставляйте заметки, сообщения, комментарии</a:t>
            </a:r>
            <a:r>
              <a:rPr lang="en-GB" sz="1400" dirty="0" smtClean="0"/>
              <a:t>...</a:t>
            </a:r>
            <a:endParaRPr lang="en-GB" sz="1400" dirty="0"/>
          </a:p>
        </p:txBody>
      </p:sp>
      <p:sp>
        <p:nvSpPr>
          <p:cNvPr id="23" name="Текст 19"/>
          <p:cNvSpPr>
            <a:spLocks noGrp="1"/>
          </p:cNvSpPr>
          <p:nvPr>
            <p:ph type="body" idx="41"/>
          </p:nvPr>
        </p:nvSpPr>
        <p:spPr>
          <a:xfrm>
            <a:off x="6910442" y="5065044"/>
            <a:ext cx="2868864" cy="229951"/>
          </a:xfrm>
        </p:spPr>
        <p:txBody>
          <a:bodyPr/>
          <a:lstStyle/>
          <a:p>
            <a:r>
              <a:rPr lang="ru-RU" sz="1800" dirty="0" smtClean="0"/>
              <a:t>Мониторинг</a:t>
            </a:r>
            <a:endParaRPr lang="en-GB" sz="1800" dirty="0"/>
          </a:p>
        </p:txBody>
      </p:sp>
      <p:sp>
        <p:nvSpPr>
          <p:cNvPr id="24" name="Текст 20"/>
          <p:cNvSpPr>
            <a:spLocks noGrp="1"/>
          </p:cNvSpPr>
          <p:nvPr>
            <p:ph type="body" idx="42"/>
          </p:nvPr>
        </p:nvSpPr>
        <p:spPr>
          <a:xfrm>
            <a:off x="6910442" y="5348073"/>
            <a:ext cx="4308560" cy="356666"/>
          </a:xfrm>
        </p:spPr>
        <p:txBody>
          <a:bodyPr/>
          <a:lstStyle/>
          <a:p>
            <a:r>
              <a:rPr lang="ru-RU" sz="1400" dirty="0"/>
              <a:t>Отслеживание статуса: </a:t>
            </a:r>
            <a:r>
              <a:rPr lang="ru-RU" sz="1400" dirty="0" smtClean="0"/>
              <a:t>выполнено, </a:t>
            </a:r>
            <a:r>
              <a:rPr lang="ru-RU" sz="1400" dirty="0"/>
              <a:t>просрочено</a:t>
            </a:r>
            <a:r>
              <a:rPr lang="en-GB" sz="1400" dirty="0" smtClean="0"/>
              <a:t>,..</a:t>
            </a:r>
            <a:endParaRPr lang="en-GB" sz="1400" dirty="0"/>
          </a:p>
        </p:txBody>
      </p:sp>
      <p:sp>
        <p:nvSpPr>
          <p:cNvPr id="41" name="Текст 28"/>
          <p:cNvSpPr>
            <a:spLocks noGrp="1"/>
          </p:cNvSpPr>
          <p:nvPr>
            <p:ph type="body" idx="34"/>
          </p:nvPr>
        </p:nvSpPr>
        <p:spPr>
          <a:xfrm>
            <a:off x="5974938" y="1247444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01</a:t>
            </a:r>
            <a:endParaRPr lang="en-GB" dirty="0"/>
          </a:p>
        </p:txBody>
      </p:sp>
      <p:sp>
        <p:nvSpPr>
          <p:cNvPr id="42" name="Текст 31"/>
          <p:cNvSpPr>
            <a:spLocks noGrp="1"/>
          </p:cNvSpPr>
          <p:nvPr>
            <p:ph type="body" idx="37"/>
          </p:nvPr>
        </p:nvSpPr>
        <p:spPr>
          <a:xfrm>
            <a:off x="5758628" y="2183722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02</a:t>
            </a:r>
            <a:endParaRPr lang="en-GB" dirty="0"/>
          </a:p>
        </p:txBody>
      </p:sp>
      <p:sp>
        <p:nvSpPr>
          <p:cNvPr id="43" name="Текст 34"/>
          <p:cNvSpPr>
            <a:spLocks noGrp="1"/>
          </p:cNvSpPr>
          <p:nvPr>
            <p:ph type="body" idx="40"/>
          </p:nvPr>
        </p:nvSpPr>
        <p:spPr>
          <a:xfrm>
            <a:off x="5689799" y="3114610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03</a:t>
            </a:r>
            <a:endParaRPr lang="en-GB" dirty="0"/>
          </a:p>
        </p:txBody>
      </p:sp>
      <p:sp>
        <p:nvSpPr>
          <p:cNvPr id="44" name="Текст 37"/>
          <p:cNvSpPr>
            <a:spLocks noGrp="1"/>
          </p:cNvSpPr>
          <p:nvPr>
            <p:ph type="body" idx="43"/>
          </p:nvPr>
        </p:nvSpPr>
        <p:spPr>
          <a:xfrm>
            <a:off x="5758628" y="4058523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04</a:t>
            </a:r>
            <a:endParaRPr lang="en-GB" dirty="0"/>
          </a:p>
        </p:txBody>
      </p:sp>
      <p:sp>
        <p:nvSpPr>
          <p:cNvPr id="45" name="Текст 40"/>
          <p:cNvSpPr>
            <a:spLocks noGrp="1"/>
          </p:cNvSpPr>
          <p:nvPr>
            <p:ph type="body" idx="46"/>
          </p:nvPr>
        </p:nvSpPr>
        <p:spPr>
          <a:xfrm>
            <a:off x="5994602" y="4990457"/>
            <a:ext cx="741719" cy="739375"/>
          </a:xfrm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2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9424869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выбрать инструмент управления проектами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Текст 3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4" name="Схема 33"/>
          <p:cNvGraphicFramePr/>
          <p:nvPr>
            <p:extLst>
              <p:ext uri="{D42A27DB-BD31-4B8C-83A1-F6EECF244321}">
                <p14:modId xmlns:p14="http://schemas.microsoft.com/office/powerpoint/2010/main" val="3301771646"/>
              </p:ext>
            </p:extLst>
          </p:nvPr>
        </p:nvGraphicFramePr>
        <p:xfrm>
          <a:off x="671804" y="1651007"/>
          <a:ext cx="10851502" cy="507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56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565292" y="4512319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Цифровые полезности и ваши </a:t>
            </a:r>
            <a:r>
              <a:rPr lang="ru-RU" dirty="0" smtClean="0"/>
              <a:t>запросы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2307401"/>
            <a:ext cx="5014741" cy="3814914"/>
          </a:xfrm>
        </p:spPr>
        <p:txBody>
          <a:bodyPr>
            <a:normAutofit fontScale="92500"/>
          </a:bodyPr>
          <a:lstStyle/>
          <a:p>
            <a:pPr lvl="0" algn="l"/>
            <a:r>
              <a:rPr lang="ru-RU" dirty="0"/>
              <a:t>Добро пожаловать на наш </a:t>
            </a:r>
            <a:r>
              <a:rPr lang="ru-RU" dirty="0" err="1"/>
              <a:t>Вебинар</a:t>
            </a:r>
            <a:r>
              <a:rPr lang="ru-RU" dirty="0"/>
              <a:t> № </a:t>
            </a:r>
            <a:r>
              <a:rPr lang="ru-RU" dirty="0" smtClean="0"/>
              <a:t>4 </a:t>
            </a:r>
            <a:r>
              <a:rPr lang="ru-RU" dirty="0"/>
              <a:t>из серии </a:t>
            </a:r>
            <a:r>
              <a:rPr lang="ru-RU" dirty="0" err="1"/>
              <a:t>вебинаров</a:t>
            </a:r>
            <a:r>
              <a:rPr lang="ru-RU" dirty="0"/>
              <a:t> «Переход на удаленную работу</a:t>
            </a:r>
            <a:r>
              <a:rPr lang="en-US" dirty="0"/>
              <a:t> </a:t>
            </a:r>
            <a:r>
              <a:rPr lang="ru-RU" dirty="0"/>
              <a:t>в организациях</a:t>
            </a:r>
            <a:r>
              <a:rPr lang="en-US" dirty="0"/>
              <a:t> </a:t>
            </a:r>
            <a:r>
              <a:rPr lang="ru-RU" dirty="0"/>
              <a:t>гражданского общества»! Пока мы ждем остальных участников, давайте знакомиться.</a:t>
            </a:r>
          </a:p>
          <a:p>
            <a:pPr lvl="0"/>
            <a:r>
              <a:rPr lang="ru-RU" dirty="0"/>
              <a:t>Пожалуйста, напишите в общем чате</a:t>
            </a:r>
            <a:r>
              <a:rPr lang="en-US" dirty="0"/>
              <a:t>:</a:t>
            </a:r>
          </a:p>
          <a:p>
            <a:pPr marL="342900" lvl="0" indent="-342900" algn="l">
              <a:buFont typeface="+mj-lt"/>
              <a:buAutoNum type="arabicPeriod"/>
            </a:pPr>
            <a:r>
              <a:rPr lang="ru-RU" dirty="0"/>
              <a:t>Ваше имя, организацию, которую вы представляете, и в какой стране (странах) вы работаете, </a:t>
            </a:r>
            <a:r>
              <a:rPr lang="ru-RU" dirty="0" smtClean="0"/>
              <a:t>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/>
              <a:t>Принимали ли Вы участие в </a:t>
            </a:r>
            <a:r>
              <a:rPr lang="ru-RU" dirty="0" smtClean="0"/>
              <a:t>наших </a:t>
            </a:r>
            <a:r>
              <a:rPr lang="ru-RU" dirty="0" err="1" smtClean="0"/>
              <a:t>вебинарах</a:t>
            </a:r>
            <a:r>
              <a:rPr lang="ru-RU" dirty="0" smtClean="0"/>
              <a:t> </a:t>
            </a:r>
            <a:r>
              <a:rPr lang="ru-RU" dirty="0"/>
              <a:t>№ </a:t>
            </a:r>
            <a:r>
              <a:rPr lang="ru-RU" dirty="0" smtClean="0"/>
              <a:t>1-3 в апреле-мае </a:t>
            </a:r>
            <a:r>
              <a:rPr lang="ru-RU" dirty="0"/>
              <a:t>и/или смотрели </a:t>
            </a:r>
            <a:r>
              <a:rPr lang="ru-RU" dirty="0" smtClean="0"/>
              <a:t>их записи/презентации на</a:t>
            </a:r>
            <a:r>
              <a:rPr lang="en-US" dirty="0" smtClean="0"/>
              <a:t> </a:t>
            </a:r>
            <a:r>
              <a:rPr lang="en-GB" dirty="0">
                <a:hlinkClick r:id="rId2"/>
              </a:rPr>
              <a:t>https://elearning.eapcivilsociety.eu/</a:t>
            </a:r>
            <a:endParaRPr lang="en-GB" dirty="0"/>
          </a:p>
          <a:p>
            <a:pPr lvl="0" algn="l"/>
            <a:r>
              <a:rPr lang="ru-RU" dirty="0"/>
              <a:t>Вы можете задать свои вопросы в</a:t>
            </a:r>
            <a:r>
              <a:rPr lang="en-US" dirty="0"/>
              <a:t> </a:t>
            </a:r>
            <a:r>
              <a:rPr lang="ru-RU" sz="1500" dirty="0"/>
              <a:t>блоке «Вопросы-ответы»</a:t>
            </a:r>
            <a:r>
              <a:rPr lang="ru-RU" dirty="0"/>
              <a:t> чате в любое время во время </a:t>
            </a:r>
            <a:r>
              <a:rPr lang="ru-RU" dirty="0" err="1"/>
              <a:t>вебинара</a:t>
            </a:r>
            <a:r>
              <a:rPr lang="ru-RU" dirty="0"/>
              <a:t>. Мы просим вас отключать микрофоны, когда Вы не разговариваете. Если Вы хотите задать вопрос вслух, дайте нам знать, нажав кнопку «Поднять руку».</a:t>
            </a:r>
            <a:endParaRPr lang="en-US" dirty="0"/>
          </a:p>
        </p:txBody>
      </p:sp>
      <p:sp>
        <p:nvSpPr>
          <p:cNvPr id="27" name="Текст 26"/>
          <p:cNvSpPr>
            <a:spLocks noGrp="1"/>
          </p:cNvSpPr>
          <p:nvPr>
            <p:ph type="body" idx="15"/>
          </p:nvPr>
        </p:nvSpPr>
        <p:spPr>
          <a:xfrm>
            <a:off x="8355106" y="1495425"/>
            <a:ext cx="2788023" cy="2944978"/>
          </a:xfrm>
        </p:spPr>
        <p:txBody>
          <a:bodyPr/>
          <a:lstStyle/>
          <a:p>
            <a:pPr lvl="0"/>
            <a:r>
              <a:rPr lang="ru-RU" dirty="0"/>
              <a:t>Запись </a:t>
            </a:r>
            <a:r>
              <a:rPr lang="ru-RU" dirty="0" err="1"/>
              <a:t>вебинара</a:t>
            </a:r>
            <a:r>
              <a:rPr lang="ru-RU" dirty="0"/>
              <a:t> и презентация будут отправлены Вам по электронной почте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№4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/>
              <a:t>Введение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469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7987575" cy="561693"/>
          </a:xfrm>
        </p:spPr>
        <p:txBody>
          <a:bodyPr>
            <a:noAutofit/>
          </a:bodyPr>
          <a:lstStyle/>
          <a:p>
            <a:r>
              <a:rPr lang="ru-RU" sz="3200" dirty="0"/>
              <a:t>Планирование </a:t>
            </a:r>
            <a:r>
              <a:rPr lang="ru-RU" sz="3200" dirty="0" smtClean="0"/>
              <a:t>и проведение </a:t>
            </a:r>
            <a:r>
              <a:rPr lang="ru-RU" sz="3200" dirty="0" err="1" smtClean="0"/>
              <a:t>вебинара</a:t>
            </a:r>
            <a:endParaRPr lang="ru-RU" sz="2800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5"/>
          </p:nvPr>
        </p:nvSpPr>
        <p:spPr>
          <a:xfrm>
            <a:off x="14614227" y="5206996"/>
            <a:ext cx="1838132" cy="106675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1958804" y="6239934"/>
            <a:ext cx="4420829" cy="188178"/>
          </a:xfrm>
        </p:spPr>
        <p:txBody>
          <a:bodyPr>
            <a:noAutofit/>
          </a:bodyPr>
          <a:lstStyle/>
          <a:p>
            <a:r>
              <a:rPr lang="en-US" sz="1100" dirty="0" smtClean="0"/>
              <a:t>Source: </a:t>
            </a:r>
            <a:r>
              <a:rPr lang="en-GB" sz="1100" dirty="0" smtClean="0">
                <a:hlinkClick r:id="rId2"/>
              </a:rPr>
              <a:t>https://webinar.ru/</a:t>
            </a:r>
            <a:endParaRPr lang="en-GB" sz="11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9764" y="1812942"/>
            <a:ext cx="8786811" cy="504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699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9269593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Планирование </a:t>
            </a:r>
            <a:r>
              <a:rPr lang="ru-RU" dirty="0" err="1" smtClean="0"/>
              <a:t>вебинара</a:t>
            </a:r>
            <a:r>
              <a:rPr lang="en-US" dirty="0" smtClean="0"/>
              <a:t> (</a:t>
            </a:r>
            <a:r>
              <a:rPr lang="ru-RU" dirty="0" smtClean="0"/>
              <a:t>или большой встречи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9469" y="1868129"/>
            <a:ext cx="8821381" cy="4561245"/>
          </a:xfrm>
        </p:spPr>
        <p:txBody>
          <a:bodyPr numCol="1"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Продолжительность </a:t>
            </a:r>
            <a:r>
              <a:rPr lang="ru-RU" dirty="0" err="1"/>
              <a:t>вебинара</a:t>
            </a:r>
            <a:r>
              <a:rPr lang="ru-RU" dirty="0"/>
              <a:t> – от 30 до 90 минут. Максимум за день – два блока по 90 минут каждый, с 30-60 минутным перерывом между ними.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Как показывает практика, слушателя хватает на 45 минут непрерывного получения информации, далее нужно переходить к вопросам, упражнениям,..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Количество спикеров зависит от продолжительности </a:t>
            </a:r>
            <a:r>
              <a:rPr lang="ru-RU" dirty="0" err="1"/>
              <a:t>вебинара</a:t>
            </a:r>
            <a:r>
              <a:rPr lang="ru-RU" dirty="0"/>
              <a:t>. Сразу «въехать» в тему сложно, так что не менее 5 минут на спикера + 2 минуты на смену спикера (без смены слайдов)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Текста на слайдах может быть больше, но менять их надо чаще чем </a:t>
            </a:r>
            <a:r>
              <a:rPr lang="ru-RU" dirty="0" err="1"/>
              <a:t>оффлайн</a:t>
            </a:r>
            <a:r>
              <a:rPr lang="ru-RU" dirty="0"/>
              <a:t> (каждые 2-3 минуты)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Избегайте монотонности слайдов, всегда есть возможность переключиться на демонстрацию экрана, документа / программы или видео (они должны быть заранее открыты)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Комната должна быть открыта за 15-30 минут до начала; спикеры и модератор «прийти» и проверить звук/связь – за 10-15 минут до начала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Сделайте слайд-заглушку, включите промо-видео, слайд с программой и правилами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Вовремя вы не начнете, но не ждите более 10 минут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Вебинар</a:t>
            </a:r>
            <a:r>
              <a:rPr lang="ru-RU" dirty="0"/>
              <a:t>: какие задачи надо распределить</a:t>
            </a:r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789469" y="1868129"/>
            <a:ext cx="8821381" cy="4561245"/>
          </a:xfrm>
        </p:spPr>
        <p:txBody>
          <a:bodyPr numCol="1">
            <a:norm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включает и выключает запись?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включает / выключает звук у участников?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переводит участников в </a:t>
            </a:r>
            <a:r>
              <a:rPr lang="ru-RU" dirty="0" err="1"/>
              <a:t>панелистов</a:t>
            </a:r>
            <a:r>
              <a:rPr lang="ru-RU" dirty="0"/>
              <a:t> (спикеров) на </a:t>
            </a:r>
            <a:r>
              <a:rPr lang="ru-RU" dirty="0" err="1"/>
              <a:t>вебинаре</a:t>
            </a:r>
            <a:r>
              <a:rPr lang="ru-RU" dirty="0"/>
              <a:t>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Если одна презентация на несколько спикеров, кто перелистывает слайды?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отслеживает вопросы в общем чате? Озвучивает их и задает спикеру?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отслеживает «поднятые руки»?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отвечает на вопросы по теме </a:t>
            </a:r>
            <a:r>
              <a:rPr lang="ru-RU" dirty="0" err="1"/>
              <a:t>вебинара</a:t>
            </a:r>
            <a:r>
              <a:rPr lang="ru-RU" dirty="0"/>
              <a:t> в «вопрос-ответ»?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создает опросы и отслеживает ответы?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Кому участники могут задавать технические вопросы по работе </a:t>
            </a:r>
            <a:r>
              <a:rPr lang="ru-RU" dirty="0" err="1"/>
              <a:t>платфомы</a:t>
            </a:r>
            <a:r>
              <a:rPr lang="ru-RU" dirty="0"/>
              <a:t>?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dirty="0"/>
              <a:t>Кто рассылает запись </a:t>
            </a:r>
            <a:r>
              <a:rPr lang="ru-RU" dirty="0" err="1"/>
              <a:t>вебинара</a:t>
            </a:r>
            <a:r>
              <a:rPr lang="ru-RU" dirty="0"/>
              <a:t> и материалы</a:t>
            </a:r>
            <a:r>
              <a:rPr lang="ru-RU" dirty="0" smtClean="0"/>
              <a:t>?..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Темы по запросу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85284" y="1247442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ZOOM: </a:t>
            </a:r>
            <a:r>
              <a:rPr lang="en-US" dirty="0" smtClean="0">
                <a:hlinkClick r:id="rId2"/>
              </a:rPr>
              <a:t>https://zoom.us/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1585283" y="1868131"/>
            <a:ext cx="9964565" cy="3814914"/>
          </a:xfrm>
        </p:spPr>
        <p:txBody>
          <a:bodyPr>
            <a:normAutofit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Для чего: видеоконференции с командой (или </a:t>
            </a:r>
            <a:r>
              <a:rPr lang="ru-RU" sz="1400" dirty="0" smtClean="0"/>
              <a:t>внешней) </a:t>
            </a:r>
            <a:r>
              <a:rPr lang="ru-RU" sz="1400" dirty="0"/>
              <a:t>и </a:t>
            </a:r>
            <a:r>
              <a:rPr lang="ru-RU" sz="1400" dirty="0" err="1"/>
              <a:t>вебинары</a:t>
            </a:r>
            <a:r>
              <a:rPr lang="ru-RU" sz="1400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Облачное решение с бесплатными и платными тарифами, в зависимости от количества участников и хостов</a:t>
            </a:r>
            <a:r>
              <a:rPr lang="ru-RU" sz="1400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Бесплатная учетная запись позволяет только до 100 пользователей до 40 </a:t>
            </a:r>
            <a:r>
              <a:rPr lang="ru-RU" sz="1400" dirty="0" smtClean="0"/>
              <a:t>мин</a:t>
            </a:r>
            <a:r>
              <a:rPr lang="en-GB" sz="1400" dirty="0" smtClean="0"/>
              <a:t>: </a:t>
            </a:r>
            <a:r>
              <a:rPr lang="en-GB" sz="1400" dirty="0" smtClean="0">
                <a:hlinkClick r:id="rId3"/>
              </a:rPr>
              <a:t>https://zoom.us/pricing</a:t>
            </a:r>
            <a:endParaRPr lang="en-GB" sz="1400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 smtClean="0"/>
              <a:t>Работает </a:t>
            </a:r>
            <a:r>
              <a:rPr lang="ru-RU" sz="1400" dirty="0"/>
              <a:t>в </a:t>
            </a:r>
            <a:r>
              <a:rPr lang="ru-RU" sz="1400" dirty="0" smtClean="0"/>
              <a:t>браузере, имеет приложение для ПК </a:t>
            </a:r>
            <a:r>
              <a:rPr lang="ru-RU" sz="1400" dirty="0"/>
              <a:t>и мобильные приложения (Android и </a:t>
            </a:r>
            <a:r>
              <a:rPr lang="ru-RU" sz="1400" dirty="0" err="1"/>
              <a:t>iOS</a:t>
            </a:r>
            <a:r>
              <a:rPr lang="ru-RU" sz="1400" dirty="0" smtClean="0"/>
              <a:t>).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/>
              <a:t>Zoom Webinar </a:t>
            </a:r>
            <a:r>
              <a:rPr lang="uk-UA" sz="1400" dirty="0" err="1" smtClean="0"/>
              <a:t>приобретается</a:t>
            </a:r>
            <a:r>
              <a:rPr lang="uk-UA" sz="1400" dirty="0" smtClean="0"/>
              <a:t> </a:t>
            </a:r>
            <a:r>
              <a:rPr lang="uk-UA" sz="1400" dirty="0" err="1" smtClean="0"/>
              <a:t>отдельно</a:t>
            </a:r>
            <a:r>
              <a:rPr lang="en-US" sz="1400" dirty="0" smtClean="0"/>
              <a:t> (</a:t>
            </a:r>
            <a:r>
              <a:rPr lang="ru-RU" sz="1400" dirty="0"/>
              <a:t>как дополнение</a:t>
            </a:r>
            <a:r>
              <a:rPr lang="en-US" sz="1400" dirty="0" smtClean="0"/>
              <a:t>): </a:t>
            </a:r>
            <a:r>
              <a:rPr lang="en-GB" sz="1400" dirty="0" smtClean="0">
                <a:hlinkClick r:id="rId4"/>
              </a:rPr>
              <a:t>https://zoom.us/buy?plan=pro&amp;from=webinar</a:t>
            </a:r>
            <a:endParaRPr lang="en-GB" sz="1400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sz="1400" dirty="0"/>
              <a:t>Возможности: общий доступ к экрану / приложениям, бесплатные номера для присоединения, защита паролем, роли для пользователей, комнаты ожидания и обсуждения, облачное хранилище, </a:t>
            </a:r>
            <a:r>
              <a:rPr lang="ru-RU" sz="1400" dirty="0" err="1"/>
              <a:t>брендинг</a:t>
            </a:r>
            <a:r>
              <a:rPr lang="ru-RU" sz="1400" dirty="0"/>
              <a:t>, прямая трансляция на </a:t>
            </a:r>
            <a:r>
              <a:rPr lang="ru-RU" sz="1400" dirty="0" err="1"/>
              <a:t>YouTube</a:t>
            </a:r>
            <a:r>
              <a:rPr lang="ru-RU" sz="1400" dirty="0"/>
              <a:t>, Facebook и т.д., </a:t>
            </a:r>
            <a:r>
              <a:rPr lang="ru-RU" sz="1400" dirty="0" err="1"/>
              <a:t>многоязычность</a:t>
            </a:r>
            <a:r>
              <a:rPr lang="ru-RU" sz="1400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GB" sz="1400" dirty="0" err="1" smtClean="0"/>
              <a:t>TechSoup</a:t>
            </a:r>
            <a:r>
              <a:rPr lang="en-GB" sz="1400" dirty="0" smtClean="0"/>
              <a:t> </a:t>
            </a:r>
            <a:r>
              <a:rPr lang="ru-RU" sz="1400" dirty="0" smtClean="0"/>
              <a:t>предоставляет скидки для ГО</a:t>
            </a:r>
            <a:r>
              <a:rPr lang="en-GB" sz="1400" dirty="0" smtClean="0"/>
              <a:t> ($200 </a:t>
            </a:r>
            <a:r>
              <a:rPr lang="uk-UA" sz="1400" dirty="0" smtClean="0"/>
              <a:t>в год</a:t>
            </a:r>
            <a:r>
              <a:rPr lang="en-GB" sz="1400" dirty="0" smtClean="0"/>
              <a:t>)</a:t>
            </a:r>
            <a:endParaRPr lang="en-US" sz="1400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0"/>
            <a:r>
              <a:rPr lang="en-US" dirty="0"/>
              <a:t>Zoom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img-modernizemeeting_69f1e3a - Loca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00" y="2630713"/>
            <a:ext cx="4566361" cy="26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65" y="1509112"/>
            <a:ext cx="2037843" cy="7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7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5337" y="798786"/>
            <a:ext cx="6235856" cy="1084845"/>
          </a:xfrm>
        </p:spPr>
        <p:txBody>
          <a:bodyPr>
            <a:normAutofit/>
          </a:bodyPr>
          <a:lstStyle/>
          <a:p>
            <a:r>
              <a:rPr lang="en-US" dirty="0" smtClean="0"/>
              <a:t>ZOOM: </a:t>
            </a:r>
            <a:r>
              <a:rPr lang="ru-RU" dirty="0" smtClean="0"/>
              <a:t>Дополнительные опции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idx="15"/>
          </p:nvPr>
        </p:nvSpPr>
        <p:spPr>
          <a:xfrm>
            <a:off x="13036472" y="6351146"/>
            <a:ext cx="3046148" cy="394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0"/>
            <a:r>
              <a:rPr lang="en-US" dirty="0"/>
              <a:t>Zoom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9"/>
          <p:cNvSpPr txBox="1">
            <a:spLocks/>
          </p:cNvSpPr>
          <p:nvPr/>
        </p:nvSpPr>
        <p:spPr>
          <a:xfrm>
            <a:off x="1579043" y="1883632"/>
            <a:ext cx="5374914" cy="423683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/>
              <a:t>Комнаты </a:t>
            </a:r>
            <a:r>
              <a:rPr lang="ru-RU" b="1" dirty="0" smtClean="0"/>
              <a:t>обсуждения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Комнаты обсуждения позволяют разделить собрание </a:t>
            </a:r>
            <a:r>
              <a:rPr lang="ru-RU" dirty="0" err="1"/>
              <a:t>Zoom</a:t>
            </a:r>
            <a:r>
              <a:rPr lang="ru-RU" dirty="0"/>
              <a:t> на 50 отдельных сеансов.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Организатор собрания может выбрать автоматическое или ручное разделение участников собрания на эти отдельные сеансы и может переключаться между сеансами в любое время.</a:t>
            </a:r>
            <a:endParaRPr lang="en-US" dirty="0" smtClean="0"/>
          </a:p>
          <a:p>
            <a:pPr algn="l">
              <a:spcBef>
                <a:spcPts val="600"/>
              </a:spcBef>
            </a:pPr>
            <a:endParaRPr lang="en-US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5" name="Picture 4" descr="https://assets.zoom.us/images/en-us/web/my-meetings/breakout-room-assignment-pop-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956" y="1156846"/>
            <a:ext cx="4909123" cy="4782232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assets.zoom.us/images/en-us/web/account-management/account-settings/enable-breakout-room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80" y="3812531"/>
            <a:ext cx="5922711" cy="134341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ssets.zoom.us/images/en-us/desktop/generic/join-breakout-room-confirm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713" y="5029398"/>
            <a:ext cx="3596866" cy="1391939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1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9"/>
          <p:cNvSpPr txBox="1">
            <a:spLocks/>
          </p:cNvSpPr>
          <p:nvPr/>
        </p:nvSpPr>
        <p:spPr>
          <a:xfrm>
            <a:off x="1789472" y="1610444"/>
            <a:ext cx="5015570" cy="423683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Голосование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1" dirty="0"/>
              <a:t>Функция опроса</a:t>
            </a:r>
            <a:r>
              <a:rPr lang="ru-RU" dirty="0"/>
              <a:t> для </a:t>
            </a:r>
            <a:r>
              <a:rPr lang="ru-RU" dirty="0" err="1"/>
              <a:t>вебинара</a:t>
            </a:r>
            <a:r>
              <a:rPr lang="ru-RU" dirty="0"/>
              <a:t> позволяет создавать вопросы </a:t>
            </a:r>
            <a:r>
              <a:rPr lang="ru-RU" dirty="0" smtClean="0"/>
              <a:t>с </a:t>
            </a:r>
            <a:r>
              <a:rPr lang="ru-RU" dirty="0"/>
              <a:t>одним или несколькими вариантами ответов для </a:t>
            </a:r>
            <a:r>
              <a:rPr lang="ru-RU" dirty="0" err="1"/>
              <a:t>вебинаров</a:t>
            </a:r>
            <a:r>
              <a:rPr lang="ru-RU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/>
              <a:t>Вы сможете начать </a:t>
            </a:r>
            <a:r>
              <a:rPr lang="ru-RU" b="1" dirty="0"/>
              <a:t>опрос во время вашего </a:t>
            </a:r>
            <a:r>
              <a:rPr lang="ru-RU" b="1" dirty="0" err="1"/>
              <a:t>вебинара</a:t>
            </a:r>
            <a:r>
              <a:rPr lang="ru-RU" b="1" dirty="0"/>
              <a:t> </a:t>
            </a:r>
            <a:r>
              <a:rPr lang="ru-RU" dirty="0"/>
              <a:t>и собрать ответы от ваших посетителей.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Опросы также могут проводиться </a:t>
            </a:r>
            <a:r>
              <a:rPr lang="ru-RU" b="1" dirty="0"/>
              <a:t>анонимно</a:t>
            </a:r>
            <a:r>
              <a:rPr lang="ru-RU" dirty="0"/>
              <a:t>, если вы не хотите собирать информацию о посетителях с результатами опроса.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Организаторы </a:t>
            </a:r>
            <a:r>
              <a:rPr lang="ru-RU" dirty="0"/>
              <a:t>и </a:t>
            </a:r>
            <a:r>
              <a:rPr lang="ru-RU" dirty="0" err="1"/>
              <a:t>соведущие</a:t>
            </a:r>
            <a:r>
              <a:rPr lang="ru-RU" dirty="0"/>
              <a:t> могут запускать опросы, но не могут </a:t>
            </a:r>
            <a:r>
              <a:rPr lang="ru-RU" dirty="0" smtClean="0"/>
              <a:t>в них принять участие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 можете добавить </a:t>
            </a:r>
            <a:r>
              <a:rPr lang="ru-RU" b="1" dirty="0"/>
              <a:t>25 опросов </a:t>
            </a:r>
            <a:r>
              <a:rPr lang="ru-RU" dirty="0"/>
              <a:t>на каждый запланированный </a:t>
            </a:r>
            <a:r>
              <a:rPr lang="ru-RU" dirty="0" err="1"/>
              <a:t>вебинар</a:t>
            </a:r>
            <a:r>
              <a:rPr lang="ru-RU" dirty="0"/>
              <a:t>.</a:t>
            </a:r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052617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ZOOM: </a:t>
            </a:r>
            <a:r>
              <a:rPr lang="ru-RU" dirty="0" smtClean="0"/>
              <a:t>Дополнительные опции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pPr lvl="0"/>
            <a:r>
              <a:rPr lang="en-US" dirty="0"/>
              <a:t>Zoom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https://assets.zoom.us/images/en-us/desktop/generic/webinar/host-launch-po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50" y="273306"/>
            <a:ext cx="2999479" cy="4463567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assets.zoom.us/images/en-us/desktop/generic/webinar/host-end-po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929" y="650632"/>
            <a:ext cx="3630116" cy="5395963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assets.zoom.us/images/en-us/web/my-webinars/polls-ta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71" y="5368037"/>
            <a:ext cx="7349058" cy="620078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0891" y="1247442"/>
            <a:ext cx="6486782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ZOOM: </a:t>
            </a:r>
            <a:r>
              <a:rPr lang="ru-RU" dirty="0"/>
              <a:t>Советы по взаимодействию с аудиторией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idx="15"/>
          </p:nvPr>
        </p:nvSpPr>
        <p:spPr>
          <a:xfrm>
            <a:off x="13036472" y="6351146"/>
            <a:ext cx="3046148" cy="394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Zoom</a:t>
            </a:r>
            <a:endParaRPr lang="en-GB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9"/>
          <p:cNvSpPr txBox="1">
            <a:spLocks/>
          </p:cNvSpPr>
          <p:nvPr/>
        </p:nvSpPr>
        <p:spPr>
          <a:xfrm>
            <a:off x="1929580" y="2225444"/>
            <a:ext cx="4420829" cy="3779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Текст 19"/>
          <p:cNvSpPr txBox="1">
            <a:spLocks/>
          </p:cNvSpPr>
          <p:nvPr/>
        </p:nvSpPr>
        <p:spPr>
          <a:xfrm>
            <a:off x="1490891" y="2225444"/>
            <a:ext cx="5434289" cy="4125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«Сломайте лед» </a:t>
            </a:r>
            <a:r>
              <a:rPr lang="ru-RU" sz="1800" dirty="0"/>
              <a:t>и начните </a:t>
            </a:r>
            <a:r>
              <a:rPr lang="ru-RU" sz="1800" dirty="0" smtClean="0"/>
              <a:t>взаимодействие</a:t>
            </a:r>
          </a:p>
          <a:p>
            <a:pPr lvl="1"/>
            <a:r>
              <a:rPr lang="ru-RU" dirty="0"/>
              <a:t>Задайте интересный вопрос о том, что на обед, как погода, где они находятся, или каков их любимый вид спорта</a:t>
            </a:r>
            <a:endParaRPr lang="en-US" sz="2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Позвольте вашей аудитории выбрать </a:t>
            </a:r>
            <a:r>
              <a:rPr lang="ru-RU" sz="1800" dirty="0" smtClean="0"/>
              <a:t>контент</a:t>
            </a:r>
          </a:p>
          <a:p>
            <a:pPr lvl="1"/>
            <a:r>
              <a:rPr lang="ru-RU" dirty="0"/>
              <a:t>Если вы делаете презентацию, попробуйте позволить вашей аудитории выбрать, какой контент вы будете </a:t>
            </a:r>
            <a:r>
              <a:rPr lang="ru-RU" dirty="0" smtClean="0"/>
              <a:t>представлять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Получайте обратную связь</a:t>
            </a:r>
          </a:p>
          <a:p>
            <a:pPr lvl="1"/>
            <a:r>
              <a:rPr lang="ru-RU" dirty="0"/>
              <a:t>Проведите быстрый опрос со шкалой, которая позволяет </a:t>
            </a:r>
            <a:r>
              <a:rPr lang="ru-RU" dirty="0" smtClean="0"/>
              <a:t>участникам </a:t>
            </a:r>
            <a:r>
              <a:rPr lang="ru-RU" dirty="0"/>
              <a:t>оценить содержание и презентацию</a:t>
            </a:r>
            <a:endParaRPr lang="en-US" sz="2600" dirty="0" smtClean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155" y="1162050"/>
            <a:ext cx="3166257" cy="4633546"/>
          </a:xfrm>
          <a:prstGeom prst="rect">
            <a:avLst/>
          </a:prstGeom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8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377422" y="3740351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https://zoom.us/docs/image/new/webinars/audienceengag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639" y="2285156"/>
            <a:ext cx="5325366" cy="40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8794" y="934638"/>
            <a:ext cx="5125679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ZOOM: </a:t>
            </a:r>
            <a:r>
              <a:rPr lang="ru-RU" dirty="0" err="1"/>
              <a:t>Вебинары</a:t>
            </a:r>
            <a:r>
              <a:rPr lang="ru-RU" dirty="0"/>
              <a:t> как онлайн решение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idx="15"/>
          </p:nvPr>
        </p:nvSpPr>
        <p:spPr>
          <a:xfrm>
            <a:off x="13036472" y="6351146"/>
            <a:ext cx="3046148" cy="3942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Zoom</a:t>
            </a:r>
            <a:endParaRPr lang="en-GB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9"/>
          <p:cNvSpPr txBox="1">
            <a:spLocks/>
          </p:cNvSpPr>
          <p:nvPr/>
        </p:nvSpPr>
        <p:spPr>
          <a:xfrm>
            <a:off x="1929580" y="2225444"/>
            <a:ext cx="4420829" cy="3779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3" name="Текст 19"/>
          <p:cNvSpPr txBox="1">
            <a:spLocks/>
          </p:cNvSpPr>
          <p:nvPr/>
        </p:nvSpPr>
        <p:spPr>
          <a:xfrm>
            <a:off x="1824513" y="2328949"/>
            <a:ext cx="5434289" cy="4125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76350" y="1912640"/>
            <a:ext cx="5801942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F4F4F"/>
                </a:solidFill>
                <a:latin typeface="Lato"/>
              </a:rPr>
              <a:t>Вовлекайте </a:t>
            </a:r>
            <a:r>
              <a:rPr lang="ru-RU" b="1" dirty="0">
                <a:solidFill>
                  <a:srgbClr val="4F4F4F"/>
                </a:solidFill>
                <a:latin typeface="Lato"/>
              </a:rPr>
              <a:t>свою </a:t>
            </a:r>
            <a:r>
              <a:rPr lang="ru-RU" b="1" dirty="0" smtClean="0">
                <a:solidFill>
                  <a:srgbClr val="4F4F4F"/>
                </a:solidFill>
                <a:latin typeface="Lato"/>
              </a:rPr>
              <a:t>аудиторию</a:t>
            </a:r>
            <a:endParaRPr lang="en-US" b="1" dirty="0" smtClean="0">
              <a:solidFill>
                <a:srgbClr val="4F4F4F"/>
              </a:solidFill>
              <a:latin typeface="Lato"/>
            </a:endParaRPr>
          </a:p>
          <a:p>
            <a:endParaRPr lang="ru-RU" sz="1700" b="1" dirty="0" smtClean="0">
              <a:solidFill>
                <a:srgbClr val="4F4F4F"/>
              </a:solidFill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4F4F4F"/>
                </a:solidFill>
                <a:latin typeface="Lato"/>
              </a:rPr>
              <a:t>Чат</a:t>
            </a:r>
            <a:r>
              <a:rPr lang="ru-RU" sz="1700" dirty="0">
                <a:solidFill>
                  <a:srgbClr val="4F4F4F"/>
                </a:solidFill>
                <a:latin typeface="Lato"/>
              </a:rPr>
              <a:t>: Установите настройки приватного и группового чата для участников и участников.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4F4F4F"/>
                </a:solidFill>
                <a:latin typeface="Lato"/>
              </a:rPr>
              <a:t>Вопросы-ответы </a:t>
            </a:r>
            <a:r>
              <a:rPr lang="ru-RU" sz="1700" b="1" dirty="0">
                <a:solidFill>
                  <a:srgbClr val="4F4F4F"/>
                </a:solidFill>
                <a:latin typeface="Lato"/>
              </a:rPr>
              <a:t>и опросы</a:t>
            </a:r>
            <a:r>
              <a:rPr lang="ru-RU" sz="1700" dirty="0">
                <a:solidFill>
                  <a:srgbClr val="4F4F4F"/>
                </a:solidFill>
                <a:latin typeface="Lato"/>
              </a:rPr>
              <a:t>. Управляйте и обменивайтесь мнениями аудитории в диалоговом окне «Вопросы и ответы», где участники задают вопросы с помощью живых или текстовых ответов.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4F4F4F"/>
                </a:solidFill>
                <a:latin typeface="Lato"/>
              </a:rPr>
              <a:t>«Поднятие руки»</a:t>
            </a:r>
            <a:r>
              <a:rPr lang="ru-RU" sz="1700" dirty="0" smtClean="0">
                <a:solidFill>
                  <a:srgbClr val="4F4F4F"/>
                </a:solidFill>
                <a:latin typeface="Lato"/>
              </a:rPr>
              <a:t> </a:t>
            </a:r>
            <a:r>
              <a:rPr lang="ru-RU" sz="1700" dirty="0">
                <a:solidFill>
                  <a:srgbClr val="4F4F4F"/>
                </a:solidFill>
                <a:latin typeface="Lato"/>
              </a:rPr>
              <a:t>участника: увеличьте вовлеченность участников, разрешив виртуальное поднятие руки.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4F4F4F"/>
                </a:solidFill>
                <a:latin typeface="Lato"/>
              </a:rPr>
              <a:t>Продвигайте </a:t>
            </a:r>
            <a:r>
              <a:rPr lang="ru-RU" sz="1700" b="1" dirty="0">
                <a:solidFill>
                  <a:srgbClr val="4F4F4F"/>
                </a:solidFill>
                <a:latin typeface="Lato"/>
              </a:rPr>
              <a:t>участников </a:t>
            </a:r>
            <a:r>
              <a:rPr lang="ru-RU" sz="1700" dirty="0">
                <a:solidFill>
                  <a:srgbClr val="4F4F4F"/>
                </a:solidFill>
                <a:latin typeface="Lato"/>
              </a:rPr>
              <a:t>среди </a:t>
            </a:r>
            <a:r>
              <a:rPr lang="ru-RU" sz="1700" dirty="0" smtClean="0">
                <a:solidFill>
                  <a:srgbClr val="4F4F4F"/>
                </a:solidFill>
                <a:latin typeface="Lato"/>
              </a:rPr>
              <a:t>других участников </a:t>
            </a:r>
            <a:r>
              <a:rPr lang="ru-RU" sz="1700" dirty="0">
                <a:solidFill>
                  <a:srgbClr val="4F4F4F"/>
                </a:solidFill>
                <a:latin typeface="Lato"/>
              </a:rPr>
              <a:t>дискуссии: участники дискуссии могут общаться с аудиторией, отвечать на вопросы и ответы, а также делиться своими видео и рабочими столами</a:t>
            </a:r>
            <a:r>
              <a:rPr lang="en-US" sz="1700" dirty="0" smtClean="0">
                <a:solidFill>
                  <a:srgbClr val="4F4F4F"/>
                </a:solidFill>
                <a:latin typeface="Lato"/>
              </a:rPr>
              <a:t>.</a:t>
            </a:r>
            <a:endParaRPr lang="en-US" sz="1700" i="0" dirty="0">
              <a:solidFill>
                <a:srgbClr val="4F4F4F"/>
              </a:solidFill>
              <a:effectLst/>
              <a:latin typeface="Lat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2143" y="6155628"/>
            <a:ext cx="254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https://zoom.us/webinar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65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097292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ZOOM: </a:t>
            </a:r>
            <a:r>
              <a:rPr lang="ru-RU" dirty="0"/>
              <a:t>рассылка приглашений на встречи через приложения мессенджеров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Zoom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9"/>
          <p:cNvSpPr txBox="1">
            <a:spLocks/>
          </p:cNvSpPr>
          <p:nvPr/>
        </p:nvSpPr>
        <p:spPr>
          <a:xfrm>
            <a:off x="1929580" y="2225444"/>
            <a:ext cx="4420829" cy="3779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10" name="Текст 19"/>
          <p:cNvSpPr txBox="1">
            <a:spLocks/>
          </p:cNvSpPr>
          <p:nvPr/>
        </p:nvSpPr>
        <p:spPr>
          <a:xfrm>
            <a:off x="1789471" y="2225444"/>
            <a:ext cx="5434289" cy="4125702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pic>
        <p:nvPicPr>
          <p:cNvPr id="19" name="Picture 2" descr="https://assets.zoom.us/images/en-us/web/my-meetings/add-meeting-to-calendar-butt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66" y="2233695"/>
            <a:ext cx="5022417" cy="158520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ssets.zoom.us/images/en-us/web/my-meetings/copy-invitation-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66" y="3936558"/>
            <a:ext cx="5053039" cy="2068588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assets.zoom.us/images/en-us/web/my-meetings/copy-meeting-invit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321" y="2233695"/>
            <a:ext cx="3899399" cy="377145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dirty="0">
                <a:cs typeface="Segoe UI" pitchFamily="34" charset="0"/>
              </a:rPr>
              <a:t>Спасибо за Ваше </a:t>
            </a:r>
            <a:r>
              <a:rPr lang="ru-RU" dirty="0" smtClean="0">
                <a:cs typeface="Segoe UI" pitchFamily="34" charset="0"/>
              </a:rPr>
              <a:t>внимание!</a:t>
            </a:r>
            <a:r>
              <a:rPr lang="en-US" dirty="0" smtClean="0">
                <a:cs typeface="Segoe UI" pitchFamily="34" charset="0"/>
              </a:rPr>
              <a:t/>
            </a:r>
            <a:br>
              <a:rPr lang="en-US" dirty="0" smtClean="0">
                <a:cs typeface="Segoe UI" pitchFamily="34" charset="0"/>
              </a:rPr>
            </a:br>
            <a:r>
              <a:rPr lang="ru-RU" dirty="0" smtClean="0">
                <a:solidFill>
                  <a:srgbClr val="9F2EB2"/>
                </a:solidFill>
                <a:cs typeface="Segoe UI" pitchFamily="34" charset="0"/>
              </a:rPr>
              <a:t>Будем рады услышать Ваши отзывы</a:t>
            </a:r>
            <a:r>
              <a:rPr lang="en-US" dirty="0" smtClean="0">
                <a:solidFill>
                  <a:srgbClr val="9F2EB2"/>
                </a:solidFill>
                <a:cs typeface="Segoe UI" pitchFamily="34" charset="0"/>
              </a:rPr>
              <a:t>!</a:t>
            </a:r>
            <a:br>
              <a:rPr lang="en-US" dirty="0" smtClean="0">
                <a:solidFill>
                  <a:srgbClr val="9F2EB2"/>
                </a:solidFill>
                <a:cs typeface="Segoe UI" pitchFamily="34" charset="0"/>
              </a:rPr>
            </a:br>
            <a:r>
              <a:rPr lang="en-US" dirty="0" smtClean="0">
                <a:cs typeface="Segoe UI" pitchFamily="34" charset="0"/>
              </a:rPr>
              <a:t> 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2296756"/>
            <a:ext cx="4033813" cy="381491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Региональный </a:t>
            </a:r>
            <a:r>
              <a:rPr lang="ru-RU" b="1" dirty="0"/>
              <a:t>о</a:t>
            </a:r>
            <a:r>
              <a:rPr lang="ru-RU" b="1" dirty="0" smtClean="0"/>
              <a:t>фис проекта</a:t>
            </a:r>
            <a:r>
              <a:rPr lang="en-US" b="1" dirty="0" smtClean="0">
                <a:cs typeface="Segoe UI" pitchFamily="34" charset="0"/>
              </a:rPr>
              <a:t>:</a:t>
            </a:r>
            <a:endParaRPr lang="en-US" b="1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ru-RU" dirty="0">
                <a:cs typeface="Segoe UI" pitchFamily="34" charset="0"/>
              </a:rPr>
              <a:t>Ул. </a:t>
            </a:r>
            <a:r>
              <a:rPr lang="ru-RU" dirty="0" err="1">
                <a:cs typeface="Segoe UI" pitchFamily="34" charset="0"/>
              </a:rPr>
              <a:t>Чавдар</a:t>
            </a:r>
            <a:r>
              <a:rPr lang="ru-RU" dirty="0">
                <a:cs typeface="Segoe UI" pitchFamily="34" charset="0"/>
              </a:rPr>
              <a:t> </a:t>
            </a:r>
            <a:r>
              <a:rPr lang="nn-NO" dirty="0">
                <a:cs typeface="Segoe UI" pitchFamily="34" charset="0"/>
              </a:rPr>
              <a:t>7, </a:t>
            </a:r>
            <a:r>
              <a:rPr lang="ru-RU" dirty="0">
                <a:cs typeface="Segoe UI" pitchFamily="34" charset="0"/>
              </a:rPr>
              <a:t>офис</a:t>
            </a:r>
            <a:r>
              <a:rPr lang="nn-NO" dirty="0">
                <a:cs typeface="Segoe UI" pitchFamily="34" charset="0"/>
              </a:rPr>
              <a:t> 214</a:t>
            </a:r>
            <a:r>
              <a:rPr lang="en-US" dirty="0">
                <a:cs typeface="Segoe UI" pitchFamily="34" charset="0"/>
              </a:rPr>
              <a:t>,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02072 </a:t>
            </a:r>
            <a:r>
              <a:rPr lang="ru-RU" dirty="0">
                <a:cs typeface="Segoe UI" pitchFamily="34" charset="0"/>
              </a:rPr>
              <a:t>Киев</a:t>
            </a:r>
            <a:r>
              <a:rPr lang="en-US" dirty="0">
                <a:cs typeface="Segoe UI" pitchFamily="34" charset="0"/>
              </a:rPr>
              <a:t>, </a:t>
            </a:r>
            <a:r>
              <a:rPr lang="ru-RU" dirty="0">
                <a:cs typeface="Segoe UI" pitchFamily="34" charset="0"/>
              </a:rPr>
              <a:t>Украина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  <a:hlinkClick r:id="rId2"/>
              </a:rPr>
              <a:t>welcome@EaPCivilSociety.eu</a:t>
            </a:r>
            <a:r>
              <a:rPr lang="ru-RU" dirty="0" smtClean="0">
                <a:cs typeface="Segoe UI" pitchFamily="34" charset="0"/>
              </a:rPr>
              <a:t> 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  <a:hlinkClick r:id="rId3"/>
              </a:rPr>
              <a:t>www.EaPCivilSociety.eu</a:t>
            </a:r>
            <a:r>
              <a:rPr lang="ru-RU" dirty="0" smtClean="0">
                <a:cs typeface="Segoe UI" pitchFamily="34" charset="0"/>
              </a:rPr>
              <a:t> </a:t>
            </a:r>
            <a:endParaRPr lang="en-US" dirty="0">
              <a:cs typeface="Segoe UI" pitchFamily="34" charset="0"/>
            </a:endParaRPr>
          </a:p>
          <a:p>
            <a:pPr algn="l">
              <a:spcAft>
                <a:spcPts val="600"/>
              </a:spcAft>
              <a:defRPr/>
            </a:pPr>
            <a:r>
              <a:rPr lang="ru-RU" b="1" dirty="0" err="1" smtClean="0">
                <a:cs typeface="Segoe UI" pitchFamily="34" charset="0"/>
              </a:rPr>
              <a:t>Емейлы</a:t>
            </a:r>
            <a:r>
              <a:rPr lang="ru-RU" b="1" dirty="0" smtClean="0">
                <a:cs typeface="Segoe UI" pitchFamily="34" charset="0"/>
              </a:rPr>
              <a:t> </a:t>
            </a:r>
            <a:r>
              <a:rPr lang="ru-RU" b="1" dirty="0">
                <a:cs typeface="Segoe UI" pitchFamily="34" charset="0"/>
              </a:rPr>
              <a:t>тренеров</a:t>
            </a:r>
            <a:r>
              <a:rPr lang="en-US" b="1" dirty="0">
                <a:cs typeface="Segoe UI" pitchFamily="34" charset="0"/>
              </a:rPr>
              <a:t>: </a:t>
            </a:r>
            <a:endParaRPr lang="ru-RU" b="1" dirty="0">
              <a:cs typeface="Segoe UI" pitchFamily="34" charset="0"/>
            </a:endParaRPr>
          </a:p>
          <a:p>
            <a:pPr algn="l">
              <a:spcBef>
                <a:spcPts val="400"/>
              </a:spcBef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  <a:hlinkClick r:id="rId4"/>
              </a:rPr>
              <a:t>Iryna.Velska@EaPCivilSociety.eu</a:t>
            </a:r>
            <a:r>
              <a:rPr lang="en-US" dirty="0">
                <a:cs typeface="Segoe UI" pitchFamily="34" charset="0"/>
              </a:rPr>
              <a:t> </a:t>
            </a:r>
          </a:p>
          <a:p>
            <a:pPr algn="l">
              <a:spcBef>
                <a:spcPts val="400"/>
              </a:spcBef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  <a:hlinkClick r:id="rId5"/>
              </a:rPr>
              <a:t>Vladimir.Ivanov@EaPCivilSociety.eu</a:t>
            </a:r>
            <a:r>
              <a:rPr lang="en-US" dirty="0">
                <a:cs typeface="Segoe UI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2296756"/>
            <a:ext cx="4033813" cy="381491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+mn-lt"/>
                <a:cs typeface="Segoe UI" pitchFamily="34" charset="0"/>
              </a:rPr>
              <a:t>GDSI Office: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Block 15, Galway Technology Park</a:t>
            </a:r>
            <a:br>
              <a:rPr lang="en-US" dirty="0">
                <a:cs typeface="Segoe UI" pitchFamily="34" charset="0"/>
              </a:rPr>
            </a:br>
            <a:r>
              <a:rPr lang="en-US" dirty="0">
                <a:cs typeface="Segoe UI" pitchFamily="34" charset="0"/>
              </a:rPr>
              <a:t>Parkmore,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</a:rPr>
              <a:t>+</a:t>
            </a:r>
            <a:r>
              <a:rPr lang="en-GB" dirty="0"/>
              <a:t>353 91 761 000</a:t>
            </a:r>
            <a:endParaRPr lang="en-US" dirty="0">
              <a:cs typeface="Segoe U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dirty="0">
                <a:cs typeface="Segoe UI" pitchFamily="34" charset="0"/>
                <a:hlinkClick r:id="rId6"/>
              </a:rPr>
              <a:t>consulting@gdsi.ie</a:t>
            </a:r>
            <a:r>
              <a:rPr lang="ru-RU" dirty="0">
                <a:cs typeface="Segoe UI" pitchFamily="34" charset="0"/>
              </a:rPr>
              <a:t> </a:t>
            </a:r>
            <a:endParaRPr lang="en-US" dirty="0">
              <a:cs typeface="Segoe UI" pitchFamily="34" charset="0"/>
            </a:endParaRPr>
          </a:p>
          <a:p>
            <a:pPr>
              <a:defRPr/>
            </a:pPr>
            <a:r>
              <a:rPr lang="en-US" dirty="0">
                <a:cs typeface="Segoe UI" pitchFamily="34" charset="0"/>
                <a:hlinkClick r:id="rId7"/>
              </a:rPr>
              <a:t>www.gdsi.ie</a:t>
            </a:r>
            <a:r>
              <a:rPr lang="ru-RU" dirty="0">
                <a:cs typeface="Segoe UI" pitchFamily="34" charset="0"/>
              </a:rPr>
              <a:t> </a:t>
            </a:r>
            <a:r>
              <a:rPr lang="en-US" dirty="0">
                <a:cs typeface="Segoe UI" pitchFamily="34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4156696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339091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743791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3326124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4156696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344480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743791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3326124"/>
            <a:ext cx="265707" cy="23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8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789470" y="1247441"/>
            <a:ext cx="3963629" cy="1505283"/>
          </a:xfrm>
        </p:spPr>
        <p:txBody>
          <a:bodyPr>
            <a:noAutofit/>
          </a:bodyPr>
          <a:lstStyle/>
          <a:p>
            <a:r>
              <a:rPr lang="ru-RU" sz="2600" dirty="0" smtClean="0"/>
              <a:t>Региональный механизм поддержки гражданского общества стран Восточного партнерства</a:t>
            </a:r>
            <a:endParaRPr lang="en-GB" sz="2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89472" y="2830749"/>
            <a:ext cx="3648290" cy="3278221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Цель</a:t>
            </a:r>
            <a:r>
              <a:rPr lang="en-GB" b="1" dirty="0" smtClean="0"/>
              <a:t>: </a:t>
            </a:r>
            <a:r>
              <a:rPr lang="ru-RU" dirty="0" smtClean="0"/>
              <a:t>содействовать усилению и популяризации роли гражданского общества в реализации реформ и осуществлении демократических преобразований в странах Восточного партнерства (Азербайджан, Армения, Беларусь, Грузия, Молдова и Украина)</a:t>
            </a:r>
            <a:endParaRPr lang="en-GB" dirty="0" smtClean="0"/>
          </a:p>
          <a:p>
            <a:pPr algn="l"/>
            <a:r>
              <a:rPr lang="ru-RU" b="1" dirty="0" smtClean="0"/>
              <a:t>Финансируется</a:t>
            </a:r>
            <a:r>
              <a:rPr lang="en-GB" dirty="0" smtClean="0"/>
              <a:t> </a:t>
            </a:r>
            <a:r>
              <a:rPr lang="ru-RU" dirty="0" smtClean="0"/>
              <a:t>Европейским Союзом</a:t>
            </a:r>
            <a:endParaRPr lang="en-GB" dirty="0" smtClean="0"/>
          </a:p>
          <a:p>
            <a:pPr algn="l"/>
            <a:r>
              <a:rPr lang="ru-RU" b="1" dirty="0" smtClean="0"/>
              <a:t>Реализуется</a:t>
            </a:r>
            <a:r>
              <a:rPr lang="en-GB" dirty="0" smtClean="0"/>
              <a:t> </a:t>
            </a:r>
            <a:r>
              <a:rPr lang="ru-RU" dirty="0" smtClean="0"/>
              <a:t>консорциумом </a:t>
            </a:r>
            <a:br>
              <a:rPr lang="ru-RU" dirty="0" smtClean="0"/>
            </a:br>
            <a:r>
              <a:rPr lang="ru-RU" dirty="0" smtClean="0"/>
              <a:t>во главе с GDSI Limited (Ирландия</a:t>
            </a:r>
            <a:r>
              <a:rPr lang="en-GB" dirty="0" smtClean="0"/>
              <a:t>)</a:t>
            </a:r>
          </a:p>
          <a:p>
            <a:r>
              <a:rPr lang="ru-RU" b="1" dirty="0" smtClean="0"/>
              <a:t>Срок реализации</a:t>
            </a:r>
            <a:r>
              <a:rPr lang="en-GB" dirty="0" smtClean="0"/>
              <a:t>: 2017-2020</a:t>
            </a:r>
          </a:p>
          <a:p>
            <a:r>
              <a:rPr lang="ru-RU" b="1" dirty="0" smtClean="0"/>
              <a:t>Подробности</a:t>
            </a:r>
            <a:r>
              <a:rPr lang="en-US" dirty="0" smtClean="0"/>
              <a:t>: </a:t>
            </a:r>
            <a:r>
              <a:rPr lang="en-GB" dirty="0" smtClean="0">
                <a:hlinkClick r:id="rId2"/>
              </a:rPr>
              <a:t>http://eapcivilsociety.eu/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en-US" dirty="0" smtClean="0"/>
              <a:t> #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Введение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idx="16"/>
          </p:nvPr>
        </p:nvSpPr>
        <p:spPr>
          <a:xfrm>
            <a:off x="6909732" y="1326689"/>
            <a:ext cx="3537773" cy="249192"/>
          </a:xfrm>
        </p:spPr>
        <p:txBody>
          <a:bodyPr/>
          <a:lstStyle/>
          <a:p>
            <a:r>
              <a:rPr lang="ru-RU" dirty="0" smtClean="0"/>
              <a:t>Исследования</a:t>
            </a:r>
            <a:endParaRPr lang="en-GB" dirty="0"/>
          </a:p>
        </p:txBody>
      </p:sp>
      <p:sp>
        <p:nvSpPr>
          <p:cNvPr id="28" name="Текст 27"/>
          <p:cNvSpPr>
            <a:spLocks noGrp="1"/>
          </p:cNvSpPr>
          <p:nvPr>
            <p:ph type="body" idx="18"/>
          </p:nvPr>
        </p:nvSpPr>
        <p:spPr>
          <a:xfrm>
            <a:off x="6814038" y="1532912"/>
            <a:ext cx="4304677" cy="355269"/>
          </a:xfrm>
        </p:spPr>
        <p:txBody>
          <a:bodyPr/>
          <a:lstStyle/>
          <a:p>
            <a:r>
              <a:rPr lang="ru-RU" sz="1400" dirty="0" smtClean="0"/>
              <a:t>для лучшего понимания роли организаций гражданского общества в странах-партнерах и их проблем</a:t>
            </a:r>
            <a:endParaRPr lang="en-GB" sz="1400" dirty="0"/>
          </a:p>
        </p:txBody>
      </p:sp>
      <p:sp>
        <p:nvSpPr>
          <p:cNvPr id="29" name="Текст 28"/>
          <p:cNvSpPr>
            <a:spLocks noGrp="1"/>
          </p:cNvSpPr>
          <p:nvPr>
            <p:ph type="body" idx="34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01</a:t>
            </a:r>
            <a:endParaRPr lang="en-GB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35"/>
          </p:nvPr>
        </p:nvSpPr>
        <p:spPr>
          <a:xfrm>
            <a:off x="6693422" y="2262967"/>
            <a:ext cx="3763811" cy="246770"/>
          </a:xfrm>
        </p:spPr>
        <p:txBody>
          <a:bodyPr/>
          <a:lstStyle/>
          <a:p>
            <a:r>
              <a:rPr lang="ru-RU" dirty="0" smtClean="0"/>
              <a:t>е-обучение: курсы и </a:t>
            </a:r>
            <a:r>
              <a:rPr lang="ru-RU" dirty="0" err="1" smtClean="0"/>
              <a:t>вебинары</a:t>
            </a:r>
            <a:endParaRPr lang="en-GB" dirty="0"/>
          </a:p>
        </p:txBody>
      </p:sp>
      <p:sp>
        <p:nvSpPr>
          <p:cNvPr id="31" name="Текст 30"/>
          <p:cNvSpPr>
            <a:spLocks noGrp="1"/>
          </p:cNvSpPr>
          <p:nvPr>
            <p:ph type="body" idx="36"/>
          </p:nvPr>
        </p:nvSpPr>
        <p:spPr>
          <a:xfrm>
            <a:off x="6693421" y="2469190"/>
            <a:ext cx="4199315" cy="356666"/>
          </a:xfrm>
        </p:spPr>
        <p:txBody>
          <a:bodyPr/>
          <a:lstStyle/>
          <a:p>
            <a:r>
              <a:rPr lang="ru-RU" sz="1400" dirty="0" smtClean="0"/>
              <a:t>укрепления потенциала гражданского общества и обеспечения местного воздействия</a:t>
            </a:r>
            <a:endParaRPr lang="en-GB" sz="1400" dirty="0"/>
          </a:p>
        </p:txBody>
      </p:sp>
      <p:sp>
        <p:nvSpPr>
          <p:cNvPr id="32" name="Текст 31"/>
          <p:cNvSpPr>
            <a:spLocks noGrp="1"/>
          </p:cNvSpPr>
          <p:nvPr>
            <p:ph type="body" idx="37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02</a:t>
            </a:r>
            <a:endParaRPr lang="en-GB" dirty="0"/>
          </a:p>
        </p:txBody>
      </p:sp>
      <p:sp>
        <p:nvSpPr>
          <p:cNvPr id="33" name="Текст 32"/>
          <p:cNvSpPr>
            <a:spLocks noGrp="1"/>
          </p:cNvSpPr>
          <p:nvPr>
            <p:ph type="body" idx="38"/>
          </p:nvPr>
        </p:nvSpPr>
        <p:spPr>
          <a:xfrm>
            <a:off x="6624593" y="3193854"/>
            <a:ext cx="5053057" cy="298375"/>
          </a:xfrm>
        </p:spPr>
        <p:txBody>
          <a:bodyPr/>
          <a:lstStyle/>
          <a:p>
            <a:r>
              <a:rPr lang="ru-RU" dirty="0" err="1" smtClean="0"/>
              <a:t>Хакатоны</a:t>
            </a:r>
            <a:r>
              <a:rPr lang="ru-RU" dirty="0" smtClean="0"/>
              <a:t> для разработки новых</a:t>
            </a:r>
            <a:r>
              <a:rPr lang="en-GB" dirty="0" smtClean="0"/>
              <a:t> IT</a:t>
            </a:r>
            <a:r>
              <a:rPr lang="ru-RU" dirty="0" smtClean="0"/>
              <a:t>- инструментов</a:t>
            </a:r>
            <a:endParaRPr lang="en-GB" dirty="0"/>
          </a:p>
        </p:txBody>
      </p:sp>
      <p:sp>
        <p:nvSpPr>
          <p:cNvPr id="34" name="Текст 33"/>
          <p:cNvSpPr>
            <a:spLocks noGrp="1"/>
          </p:cNvSpPr>
          <p:nvPr>
            <p:ph type="body" idx="39"/>
          </p:nvPr>
        </p:nvSpPr>
        <p:spPr>
          <a:xfrm>
            <a:off x="6624593" y="3400078"/>
            <a:ext cx="4276932" cy="356666"/>
          </a:xfrm>
        </p:spPr>
        <p:txBody>
          <a:bodyPr/>
          <a:lstStyle/>
          <a:p>
            <a:r>
              <a:rPr lang="ru-RU" sz="1400" dirty="0" smtClean="0"/>
              <a:t>с целью расширения возможностей для цифрового участия гражданского общества в принятии решений</a:t>
            </a:r>
            <a:endParaRPr lang="en-GB" sz="1400" dirty="0"/>
          </a:p>
        </p:txBody>
      </p:sp>
      <p:sp>
        <p:nvSpPr>
          <p:cNvPr id="35" name="Текст 34"/>
          <p:cNvSpPr>
            <a:spLocks noGrp="1"/>
          </p:cNvSpPr>
          <p:nvPr>
            <p:ph type="body" idx="40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03</a:t>
            </a:r>
            <a:endParaRPr lang="en-GB" dirty="0"/>
          </a:p>
        </p:txBody>
      </p:sp>
      <p:sp>
        <p:nvSpPr>
          <p:cNvPr id="36" name="Текст 35"/>
          <p:cNvSpPr>
            <a:spLocks noGrp="1"/>
          </p:cNvSpPr>
          <p:nvPr>
            <p:ph type="body" idx="41"/>
          </p:nvPr>
        </p:nvSpPr>
        <p:spPr>
          <a:xfrm>
            <a:off x="6693423" y="4137768"/>
            <a:ext cx="3946002" cy="235934"/>
          </a:xfrm>
        </p:spPr>
        <p:txBody>
          <a:bodyPr/>
          <a:lstStyle/>
          <a:p>
            <a:r>
              <a:rPr lang="ru-RU" dirty="0" smtClean="0"/>
              <a:t>Более эффективная коммуникация</a:t>
            </a:r>
            <a:endParaRPr lang="en-GB" dirty="0"/>
          </a:p>
        </p:txBody>
      </p:sp>
      <p:sp>
        <p:nvSpPr>
          <p:cNvPr id="37" name="Текст 36"/>
          <p:cNvSpPr>
            <a:spLocks noGrp="1"/>
          </p:cNvSpPr>
          <p:nvPr>
            <p:ph type="body" idx="42"/>
          </p:nvPr>
        </p:nvSpPr>
        <p:spPr>
          <a:xfrm>
            <a:off x="6754638" y="4338001"/>
            <a:ext cx="4965178" cy="356666"/>
          </a:xfrm>
        </p:spPr>
        <p:txBody>
          <a:bodyPr/>
          <a:lstStyle/>
          <a:p>
            <a:r>
              <a:rPr lang="ru-RU" sz="1400" dirty="0" smtClean="0"/>
              <a:t>в поддержку важной деятельности гражданского общества, для улучшения имиджа гражданского общества и поиска более эффективных способов ее  освещения</a:t>
            </a:r>
            <a:endParaRPr lang="en-GB" sz="1400" dirty="0"/>
          </a:p>
        </p:txBody>
      </p:sp>
      <p:sp>
        <p:nvSpPr>
          <p:cNvPr id="38" name="Текст 37"/>
          <p:cNvSpPr>
            <a:spLocks noGrp="1"/>
          </p:cNvSpPr>
          <p:nvPr>
            <p:ph type="body" idx="43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04</a:t>
            </a:r>
            <a:endParaRPr lang="en-GB" dirty="0"/>
          </a:p>
        </p:txBody>
      </p:sp>
      <p:sp>
        <p:nvSpPr>
          <p:cNvPr id="39" name="Текст 38"/>
          <p:cNvSpPr>
            <a:spLocks noGrp="1"/>
          </p:cNvSpPr>
          <p:nvPr>
            <p:ph type="body" idx="44"/>
          </p:nvPr>
        </p:nvSpPr>
        <p:spPr>
          <a:xfrm>
            <a:off x="6929397" y="5069702"/>
            <a:ext cx="3938628" cy="235934"/>
          </a:xfrm>
        </p:spPr>
        <p:txBody>
          <a:bodyPr/>
          <a:lstStyle/>
          <a:p>
            <a:r>
              <a:rPr lang="ru-RU" dirty="0" smtClean="0"/>
              <a:t>Стипендии гражданского общества</a:t>
            </a:r>
            <a:endParaRPr lang="en-GB" dirty="0"/>
          </a:p>
        </p:txBody>
      </p:sp>
      <p:sp>
        <p:nvSpPr>
          <p:cNvPr id="40" name="Текст 39"/>
          <p:cNvSpPr>
            <a:spLocks noGrp="1"/>
          </p:cNvSpPr>
          <p:nvPr>
            <p:ph type="body" idx="45"/>
          </p:nvPr>
        </p:nvSpPr>
        <p:spPr>
          <a:xfrm>
            <a:off x="6929395" y="5275925"/>
            <a:ext cx="3933204" cy="356666"/>
          </a:xfrm>
        </p:spPr>
        <p:txBody>
          <a:bodyPr/>
          <a:lstStyle/>
          <a:p>
            <a:r>
              <a:rPr lang="ru-RU" sz="1400" dirty="0" smtClean="0"/>
              <a:t>для будущих лидеров в ключевых отраслях</a:t>
            </a:r>
            <a:endParaRPr lang="en-GB" sz="1400" dirty="0"/>
          </a:p>
        </p:txBody>
      </p:sp>
      <p:sp>
        <p:nvSpPr>
          <p:cNvPr id="41" name="Текст 40"/>
          <p:cNvSpPr>
            <a:spLocks noGrp="1"/>
          </p:cNvSpPr>
          <p:nvPr>
            <p:ph type="body" idx="46"/>
          </p:nvPr>
        </p:nvSpPr>
        <p:spPr>
          <a:prstGeom prst="ellipse">
            <a:avLst/>
          </a:prstGeom>
          <a:solidFill>
            <a:srgbClr val="9F2EB2"/>
          </a:solidFill>
        </p:spPr>
        <p:txBody>
          <a:bodyPr lIns="0" tIns="0" rIns="0" bIns="0"/>
          <a:lstStyle/>
          <a:p>
            <a:r>
              <a:rPr lang="en-US" dirty="0" smtClean="0"/>
              <a:t>05</a:t>
            </a:r>
            <a:endParaRPr lang="en-GB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1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№4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GB" dirty="0"/>
          </a:p>
        </p:txBody>
      </p:sp>
      <p:pic>
        <p:nvPicPr>
          <p:cNvPr id="21" name="Рисунок 20" descr="home-office-5091293_1920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l="16667" r="16667"/>
          <a:stretch>
            <a:fillRect/>
          </a:stretch>
        </p:blipFill>
        <p:spPr/>
      </p:pic>
      <p:sp>
        <p:nvSpPr>
          <p:cNvPr id="11" name="Овал 10"/>
          <p:cNvSpPr/>
          <p:nvPr/>
        </p:nvSpPr>
        <p:spPr>
          <a:xfrm>
            <a:off x="6972300" y="4734697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1024418"/>
          </a:xfrm>
        </p:spPr>
        <p:txBody>
          <a:bodyPr>
            <a:normAutofit fontScale="90000"/>
          </a:bodyPr>
          <a:lstStyle/>
          <a:p>
            <a:r>
              <a:rPr lang="ru-RU" dirty="0"/>
              <a:t>Удаленная работа в ГО:</a:t>
            </a:r>
            <a:br>
              <a:rPr lang="ru-RU" dirty="0"/>
            </a:br>
            <a:r>
              <a:rPr lang="ru-RU" dirty="0"/>
              <a:t>серия </a:t>
            </a:r>
            <a:r>
              <a:rPr lang="ru-RU" dirty="0" err="1"/>
              <a:t>вебинаров</a:t>
            </a:r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idx="1"/>
          </p:nvPr>
        </p:nvSpPr>
        <p:spPr>
          <a:xfrm>
            <a:off x="1789471" y="2384980"/>
            <a:ext cx="4696170" cy="3809631"/>
          </a:xfrm>
        </p:spPr>
        <p:txBody>
          <a:bodyPr numCol="1">
            <a:normAutofit fontScale="92500" lnSpcReduction="20000"/>
          </a:bodyPr>
          <a:lstStyle/>
          <a:p>
            <a:pPr lvl="0" algn="l">
              <a:spcBef>
                <a:spcPts val="600"/>
              </a:spcBef>
            </a:pPr>
            <a:r>
              <a:rPr lang="ru-RU" sz="1800" b="1" dirty="0"/>
              <a:t>Цель</a:t>
            </a:r>
            <a:r>
              <a:rPr lang="en-GB" sz="1800" dirty="0"/>
              <a:t>: </a:t>
            </a:r>
            <a:r>
              <a:rPr lang="ru-RU" sz="1800" dirty="0"/>
              <a:t>помочь вам узнать больше о некоторых наиболее часто используемых инструментах и решениях для удаленной работы, онлайн-общения и совместной работы</a:t>
            </a:r>
            <a:endParaRPr lang="en-US" sz="1800" dirty="0"/>
          </a:p>
          <a:p>
            <a:pPr lvl="0" algn="l">
              <a:spcBef>
                <a:spcPts val="600"/>
              </a:spcBef>
              <a:defRPr/>
            </a:pPr>
            <a:r>
              <a:rPr lang="ru-RU" sz="1800" b="1" dirty="0" err="1"/>
              <a:t>Вебинар</a:t>
            </a:r>
            <a:r>
              <a:rPr lang="ru-RU" sz="1800" b="1" dirty="0"/>
              <a:t> №</a:t>
            </a:r>
            <a:r>
              <a:rPr lang="en-US" sz="1800" b="1" dirty="0"/>
              <a:t>1</a:t>
            </a:r>
            <a:r>
              <a:rPr lang="ru-RU" sz="1800" b="1" dirty="0"/>
              <a:t>, </a:t>
            </a:r>
            <a:r>
              <a:rPr lang="en-US" sz="1800" b="1" dirty="0"/>
              <a:t>10/04</a:t>
            </a:r>
            <a:r>
              <a:rPr lang="en-US" sz="1800" dirty="0"/>
              <a:t>: </a:t>
            </a:r>
            <a:r>
              <a:rPr lang="ru-RU" sz="1800" dirty="0"/>
              <a:t>Как перевести команду на удаленную работу: основные принципы и шаги, удачные практики и инструменты для коммуникаций</a:t>
            </a:r>
            <a:endParaRPr lang="en-US" sz="1800" dirty="0"/>
          </a:p>
          <a:p>
            <a:pPr lvl="0" algn="l">
              <a:spcBef>
                <a:spcPts val="600"/>
              </a:spcBef>
            </a:pPr>
            <a:r>
              <a:rPr lang="ru-RU" sz="1800" b="1" dirty="0" err="1"/>
              <a:t>Вебинар</a:t>
            </a:r>
            <a:r>
              <a:rPr lang="en-US" sz="1800" b="1" dirty="0"/>
              <a:t> </a:t>
            </a:r>
            <a:r>
              <a:rPr lang="ru-RU" sz="1800" b="1" dirty="0"/>
              <a:t>№</a:t>
            </a:r>
            <a:r>
              <a:rPr lang="en-US" sz="1800" b="1" dirty="0"/>
              <a:t>2</a:t>
            </a:r>
            <a:r>
              <a:rPr lang="ru-RU" sz="1800" b="1" dirty="0"/>
              <a:t>,</a:t>
            </a:r>
            <a:r>
              <a:rPr lang="en-US" sz="1800" b="1" dirty="0"/>
              <a:t> </a:t>
            </a:r>
            <a:r>
              <a:rPr lang="ru-RU" sz="1800" b="1" dirty="0"/>
              <a:t>24</a:t>
            </a:r>
            <a:r>
              <a:rPr lang="en-US" sz="1800" b="1" dirty="0"/>
              <a:t>/04</a:t>
            </a:r>
            <a:r>
              <a:rPr lang="en-US" sz="1800" dirty="0"/>
              <a:t>: </a:t>
            </a:r>
            <a:r>
              <a:rPr lang="ru-RU" sz="1800" dirty="0"/>
              <a:t>Решения для управления проектами онлайн </a:t>
            </a:r>
            <a:r>
              <a:rPr lang="en-US" sz="1800" dirty="0"/>
              <a:t>(MS To Do, Trello, Asana </a:t>
            </a:r>
            <a:r>
              <a:rPr lang="ru-RU" sz="1800" dirty="0"/>
              <a:t>и </a:t>
            </a:r>
            <a:r>
              <a:rPr lang="en-US" sz="1800" dirty="0"/>
              <a:t>Open Projects)</a:t>
            </a:r>
          </a:p>
          <a:p>
            <a:pPr lvl="0" algn="l"/>
            <a:r>
              <a:rPr lang="ru-RU" sz="1800" b="1" dirty="0" err="1"/>
              <a:t>Вебинар</a:t>
            </a:r>
            <a:r>
              <a:rPr lang="ru-RU" sz="1800" b="1" dirty="0"/>
              <a:t> №3,</a:t>
            </a:r>
            <a:r>
              <a:rPr lang="en-US" sz="1800" b="1" dirty="0"/>
              <a:t> </a:t>
            </a:r>
            <a:r>
              <a:rPr lang="ru-RU" sz="1800" b="1" dirty="0"/>
              <a:t>08</a:t>
            </a:r>
            <a:r>
              <a:rPr lang="en-US" sz="1800" b="1" dirty="0"/>
              <a:t>/0</a:t>
            </a:r>
            <a:r>
              <a:rPr lang="ru-RU" sz="1800" b="1" dirty="0"/>
              <a:t>5</a:t>
            </a:r>
            <a:r>
              <a:rPr lang="en-US" sz="1800" dirty="0"/>
              <a:t>: </a:t>
            </a:r>
            <a:r>
              <a:rPr lang="ru-RU" sz="1800" dirty="0"/>
              <a:t>цифровые решения для онлайн встреч и </a:t>
            </a:r>
            <a:r>
              <a:rPr lang="ru-RU" sz="1800" dirty="0" err="1"/>
              <a:t>вебинаров</a:t>
            </a:r>
            <a:r>
              <a:rPr lang="en-US" sz="1800" dirty="0"/>
              <a:t> (</a:t>
            </a:r>
            <a:r>
              <a:rPr lang="en-US" sz="1800" dirty="0" err="1"/>
              <a:t>Jitsi</a:t>
            </a:r>
            <a:r>
              <a:rPr lang="en-US" sz="1800" dirty="0"/>
              <a:t>, Zoom, WebEx) </a:t>
            </a:r>
            <a:r>
              <a:rPr lang="uk-UA" sz="1800" dirty="0"/>
              <a:t>и </a:t>
            </a:r>
            <a:r>
              <a:rPr lang="uk-UA" sz="1800" dirty="0" err="1"/>
              <a:t>трансляций</a:t>
            </a:r>
            <a:r>
              <a:rPr lang="en-US" sz="1800" dirty="0"/>
              <a:t> (YouTube)</a:t>
            </a:r>
          </a:p>
          <a:p>
            <a:pPr algn="l"/>
            <a:r>
              <a:rPr lang="ru-RU" sz="1800" b="1" dirty="0" err="1"/>
              <a:t>Вебинар</a:t>
            </a:r>
            <a:r>
              <a:rPr lang="en-US" sz="1800" b="1" dirty="0"/>
              <a:t> </a:t>
            </a:r>
            <a:r>
              <a:rPr lang="ru-RU" sz="1800" b="1" dirty="0"/>
              <a:t>№</a:t>
            </a:r>
            <a:r>
              <a:rPr lang="en-US" sz="1800" b="1" dirty="0"/>
              <a:t>4</a:t>
            </a:r>
            <a:r>
              <a:rPr lang="ru-RU" sz="1800" b="1" dirty="0"/>
              <a:t>, </a:t>
            </a:r>
            <a:r>
              <a:rPr lang="ru-RU" sz="1800" b="1" dirty="0" smtClean="0"/>
              <a:t>22/05</a:t>
            </a:r>
            <a:r>
              <a:rPr lang="en-US" sz="1800" dirty="0" smtClean="0"/>
              <a:t>: </a:t>
            </a:r>
            <a:r>
              <a:rPr lang="ru-RU" sz="1800" dirty="0" smtClean="0"/>
              <a:t>цифровые полезности </a:t>
            </a:r>
            <a:r>
              <a:rPr lang="en-US" sz="1800" dirty="0" smtClean="0"/>
              <a:t>(</a:t>
            </a:r>
            <a:r>
              <a:rPr lang="en-US" sz="1800" dirty="0" err="1" smtClean="0"/>
              <a:t>WriteURL</a:t>
            </a:r>
            <a:r>
              <a:rPr lang="en-US" sz="1800" dirty="0" smtClean="0"/>
              <a:t>, </a:t>
            </a:r>
            <a:r>
              <a:rPr lang="en-US" sz="1800" dirty="0" err="1" smtClean="0"/>
              <a:t>DropBox</a:t>
            </a:r>
            <a:r>
              <a:rPr lang="en-US" sz="1800" dirty="0" smtClean="0"/>
              <a:t> </a:t>
            </a:r>
            <a:r>
              <a:rPr lang="ru-RU" sz="1800" dirty="0" smtClean="0"/>
              <a:t>против</a:t>
            </a:r>
            <a:r>
              <a:rPr lang="en-US" sz="1800" dirty="0" smtClean="0"/>
              <a:t> </a:t>
            </a:r>
            <a:r>
              <a:rPr lang="en-US" sz="1800" dirty="0" err="1" smtClean="0"/>
              <a:t>NextCloud</a:t>
            </a:r>
            <a:r>
              <a:rPr lang="en-US" sz="1800" dirty="0" smtClean="0"/>
              <a:t>, </a:t>
            </a:r>
            <a:r>
              <a:rPr lang="en-US" sz="1800" dirty="0" err="1" smtClean="0"/>
              <a:t>Mailvelope</a:t>
            </a:r>
            <a:r>
              <a:rPr lang="en-US" sz="1800" dirty="0" smtClean="0"/>
              <a:t>) </a:t>
            </a:r>
            <a:r>
              <a:rPr lang="ru-RU" sz="1800" dirty="0" smtClean="0"/>
              <a:t>и темы на основании результатов опроса</a:t>
            </a:r>
            <a:endParaRPr lang="en-US" sz="1800" dirty="0" smtClean="0"/>
          </a:p>
          <a:p>
            <a:pPr algn="l"/>
            <a:endParaRPr lang="en-GB" sz="1800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3638911" y="6220616"/>
            <a:ext cx="28398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400" dirty="0" smtClean="0"/>
              <a:t>Иллюстрация</a:t>
            </a:r>
            <a:r>
              <a:rPr lang="en-US" sz="1400" dirty="0" smtClean="0"/>
              <a:t>: </a:t>
            </a:r>
            <a:r>
              <a:rPr lang="en-GB" sz="1400" dirty="0" smtClean="0">
                <a:hlinkClick r:id="rId3"/>
              </a:rPr>
              <a:t>https://pixabay.com/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184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err="1" smtClean="0"/>
              <a:t>Вебинар</a:t>
            </a:r>
            <a:r>
              <a:rPr lang="ru-RU" dirty="0" smtClean="0"/>
              <a:t> №4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en-GB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10175367" cy="561693"/>
          </a:xfrm>
        </p:spPr>
        <p:txBody>
          <a:bodyPr>
            <a:normAutofit fontScale="90000"/>
          </a:bodyPr>
          <a:lstStyle/>
          <a:p>
            <a:r>
              <a:rPr lang="ru-RU" dirty="0"/>
              <a:t>Резюме: Элементы удаленной работы для менеджеров</a:t>
            </a:r>
          </a:p>
        </p:txBody>
      </p:sp>
      <p:sp>
        <p:nvSpPr>
          <p:cNvPr id="12" name="Текст 10"/>
          <p:cNvSpPr>
            <a:spLocks noGrp="1"/>
          </p:cNvSpPr>
          <p:nvPr>
            <p:ph type="body" idx="1"/>
          </p:nvPr>
        </p:nvSpPr>
        <p:spPr>
          <a:xfrm>
            <a:off x="7503459" y="1894788"/>
            <a:ext cx="3845859" cy="4102599"/>
          </a:xfrm>
        </p:spPr>
        <p:txBody>
          <a:bodyPr numCol="1">
            <a:normAutofit fontScale="92500" lnSpcReduction="10000"/>
          </a:bodyPr>
          <a:lstStyle/>
          <a:p>
            <a:pPr algn="l"/>
            <a:r>
              <a:rPr lang="ru-RU" b="1" dirty="0" err="1"/>
              <a:t>Вебинар</a:t>
            </a:r>
            <a:r>
              <a:rPr lang="ru-RU" b="1" dirty="0"/>
              <a:t> № 1 </a:t>
            </a:r>
            <a:r>
              <a:rPr lang="ru-RU" dirty="0" smtClean="0"/>
              <a:t>про метод </a:t>
            </a:r>
            <a:r>
              <a:rPr lang="ru-RU" dirty="0" err="1"/>
              <a:t>Agile</a:t>
            </a:r>
            <a:r>
              <a:rPr lang="ru-RU" dirty="0"/>
              <a:t>, </a:t>
            </a:r>
            <a:r>
              <a:rPr lang="ru-RU" dirty="0" err="1"/>
              <a:t>фреймворкам</a:t>
            </a:r>
            <a:r>
              <a:rPr lang="ru-RU" dirty="0"/>
              <a:t> </a:t>
            </a:r>
            <a:r>
              <a:rPr lang="ru-RU" dirty="0" err="1"/>
              <a:t>Scrum</a:t>
            </a:r>
            <a:r>
              <a:rPr lang="ru-RU" dirty="0"/>
              <a:t> и </a:t>
            </a:r>
            <a:r>
              <a:rPr lang="ru-RU" dirty="0" err="1"/>
              <a:t>Kanban</a:t>
            </a:r>
            <a:r>
              <a:rPr lang="ru-RU" dirty="0"/>
              <a:t>, </a:t>
            </a:r>
            <a:r>
              <a:rPr lang="ru-RU" dirty="0" smtClean="0"/>
              <a:t>рекомендации </a:t>
            </a:r>
            <a:r>
              <a:rPr lang="ru-RU" dirty="0"/>
              <a:t>по переводу работы команд в удаленный режим, использованию MS </a:t>
            </a:r>
            <a:r>
              <a:rPr lang="ru-RU" dirty="0" err="1"/>
              <a:t>Teams</a:t>
            </a:r>
            <a:r>
              <a:rPr lang="ru-RU" dirty="0"/>
              <a:t> и </a:t>
            </a:r>
            <a:r>
              <a:rPr lang="ru-RU" dirty="0" err="1"/>
              <a:t>Slack</a:t>
            </a:r>
            <a:r>
              <a:rPr lang="ru-RU" dirty="0"/>
              <a:t> в качестве инструментов командной работы и т.д</a:t>
            </a:r>
            <a:r>
              <a:rPr lang="ru-RU" dirty="0" smtClean="0"/>
              <a:t>.</a:t>
            </a:r>
            <a:r>
              <a:rPr lang="en-US" dirty="0" smtClean="0"/>
              <a:t>: </a:t>
            </a:r>
            <a:r>
              <a:rPr lang="en-GB" dirty="0" smtClean="0">
                <a:hlinkClick r:id="rId2"/>
              </a:rPr>
              <a:t>https://elearning.eapcivilsociety.eu/2020/04/embracing-remote-work-for-civil-society/</a:t>
            </a:r>
            <a:endParaRPr lang="en-GB" dirty="0" smtClean="0"/>
          </a:p>
          <a:p>
            <a:pPr algn="l">
              <a:spcBef>
                <a:spcPts val="1600"/>
              </a:spcBef>
            </a:pPr>
            <a:r>
              <a:rPr lang="ru-RU" b="1" dirty="0" err="1" smtClean="0"/>
              <a:t>Вебинар</a:t>
            </a:r>
            <a:r>
              <a:rPr lang="en-US" b="1" dirty="0" smtClean="0"/>
              <a:t> </a:t>
            </a:r>
            <a:r>
              <a:rPr lang="ru-RU" b="1" dirty="0"/>
              <a:t>№</a:t>
            </a:r>
            <a:r>
              <a:rPr lang="en-US" b="1" dirty="0"/>
              <a:t>2</a:t>
            </a:r>
            <a:r>
              <a:rPr lang="ru-RU" dirty="0"/>
              <a:t>, посвященный программам для управления </a:t>
            </a:r>
            <a:r>
              <a:rPr lang="ru-RU" dirty="0" smtClean="0"/>
              <a:t>проектами </a:t>
            </a:r>
            <a:r>
              <a:rPr lang="en-US" dirty="0" smtClean="0"/>
              <a:t>(MS To-Do, Trello, Asama, Open Project)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uk-UA" dirty="0" smtClean="0"/>
              <a:t>и </a:t>
            </a:r>
            <a:r>
              <a:rPr lang="uk-UA" dirty="0" err="1" smtClean="0"/>
              <a:t>наши</a:t>
            </a:r>
            <a:r>
              <a:rPr lang="uk-UA" dirty="0" smtClean="0"/>
              <a:t> </a:t>
            </a:r>
            <a:r>
              <a:rPr lang="uk-UA" dirty="0" err="1" smtClean="0"/>
              <a:t>рекомендации</a:t>
            </a:r>
            <a:r>
              <a:rPr lang="en-US" dirty="0" smtClean="0"/>
              <a:t>: </a:t>
            </a:r>
            <a:r>
              <a:rPr lang="en-GB" dirty="0" smtClean="0">
                <a:hlinkClick r:id="rId3"/>
              </a:rPr>
              <a:t>https://elearning.eapcivilsociety.eu/2020/04/online-project-management-tools/</a:t>
            </a:r>
            <a:r>
              <a:rPr lang="en-US" dirty="0" smtClean="0"/>
              <a:t> </a:t>
            </a:r>
          </a:p>
          <a:p>
            <a:pPr algn="l">
              <a:spcBef>
                <a:spcPts val="1600"/>
              </a:spcBef>
            </a:pPr>
            <a:r>
              <a:rPr lang="uk-UA" b="1" dirty="0" err="1" smtClean="0"/>
              <a:t>Вебинар</a:t>
            </a:r>
            <a:r>
              <a:rPr lang="uk-UA" b="1" dirty="0" smtClean="0"/>
              <a:t> №3</a:t>
            </a:r>
            <a:r>
              <a:rPr lang="en-US" b="1" dirty="0" smtClean="0"/>
              <a:t> </a:t>
            </a:r>
            <a:r>
              <a:rPr lang="uk-UA" dirty="0" smtClean="0"/>
              <a:t>про </a:t>
            </a:r>
            <a:r>
              <a:rPr lang="uk-UA" dirty="0" err="1" smtClean="0"/>
              <a:t>онлайн-встречи</a:t>
            </a:r>
            <a:r>
              <a:rPr lang="uk-UA" dirty="0" smtClean="0"/>
              <a:t> и </a:t>
            </a:r>
            <a:r>
              <a:rPr lang="uk-UA" dirty="0" err="1" smtClean="0"/>
              <a:t>вебинары</a:t>
            </a:r>
            <a:r>
              <a:rPr lang="en-US" dirty="0" smtClean="0"/>
              <a:t> (</a:t>
            </a:r>
            <a:r>
              <a:rPr lang="en-US" dirty="0" err="1" smtClean="0"/>
              <a:t>Jiitsi</a:t>
            </a:r>
            <a:r>
              <a:rPr lang="en-US" dirty="0" smtClean="0"/>
              <a:t>, </a:t>
            </a:r>
            <a:r>
              <a:rPr lang="en-US" dirty="0" err="1" smtClean="0"/>
              <a:t>Webex</a:t>
            </a:r>
            <a:r>
              <a:rPr lang="en-US" dirty="0" smtClean="0"/>
              <a:t>, ZOOM), </a:t>
            </a:r>
            <a:r>
              <a:rPr lang="uk-UA" dirty="0" err="1" smtClean="0"/>
              <a:t>трансляции</a:t>
            </a:r>
            <a:r>
              <a:rPr lang="en-US" dirty="0" smtClean="0"/>
              <a:t> (YouTube) </a:t>
            </a:r>
            <a:r>
              <a:rPr lang="uk-UA" dirty="0" smtClean="0"/>
              <a:t>и </a:t>
            </a:r>
            <a:r>
              <a:rPr lang="uk-UA" dirty="0" err="1" smtClean="0"/>
              <a:t>рекоммендации</a:t>
            </a:r>
            <a:r>
              <a:rPr lang="uk-UA" dirty="0" smtClean="0"/>
              <a:t>, </a:t>
            </a:r>
            <a:r>
              <a:rPr lang="uk-UA" dirty="0" err="1" smtClean="0"/>
              <a:t>как</a:t>
            </a:r>
            <a:r>
              <a:rPr lang="uk-UA" dirty="0" smtClean="0"/>
              <a:t> проводить </a:t>
            </a:r>
            <a:r>
              <a:rPr lang="uk-UA" dirty="0" err="1" smtClean="0"/>
              <a:t>онлайн-встречи</a:t>
            </a:r>
            <a:r>
              <a:rPr lang="en-US" dirty="0" smtClean="0"/>
              <a:t>: </a:t>
            </a:r>
            <a:r>
              <a:rPr lang="en-GB" dirty="0" smtClean="0">
                <a:hlinkClick r:id="rId4"/>
              </a:rPr>
              <a:t>https://elearning.eapcivilsociety.eu/2020/05/online-meetings-live-streaming/</a:t>
            </a:r>
            <a:r>
              <a:rPr lang="en-GB" dirty="0"/>
              <a:t> </a:t>
            </a:r>
            <a:endParaRPr lang="en-US" dirty="0" smtClean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73645617"/>
              </p:ext>
            </p:extLst>
          </p:nvPr>
        </p:nvGraphicFramePr>
        <p:xfrm>
          <a:off x="1727202" y="1883229"/>
          <a:ext cx="5632822" cy="4158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Цифров</a:t>
            </a:r>
            <a:r>
              <a:rPr lang="ru-RU" dirty="0" err="1" smtClean="0"/>
              <a:t>ые</a:t>
            </a:r>
            <a:r>
              <a:rPr lang="ru-RU" dirty="0" smtClean="0"/>
              <a:t> полезности</a:t>
            </a:r>
            <a:endParaRPr lang="en-GB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4061012" y="4592281"/>
            <a:ext cx="4078941" cy="989369"/>
          </a:xfrm>
        </p:spPr>
        <p:txBody>
          <a:bodyPr/>
          <a:lstStyle/>
          <a:p>
            <a:pPr lvl="0"/>
            <a:r>
              <a:rPr lang="ru-RU" dirty="0"/>
              <a:t>Некоторые удобные инструменты, когда ваша команда работает удаленно (и не только тогда)</a:t>
            </a:r>
            <a:endParaRPr lang="en-GB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uk-UA" dirty="0" err="1" smtClean="0"/>
              <a:t>Вебинар</a:t>
            </a:r>
            <a:r>
              <a:rPr lang="uk-UA" dirty="0" smtClean="0"/>
              <a:t> №4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 t="3889" b="3750"/>
          <a:stretch>
            <a:fillRect/>
          </a:stretch>
        </p:blipFill>
        <p:spPr bwMode="auto">
          <a:xfrm>
            <a:off x="4813869" y="1886495"/>
            <a:ext cx="7378131" cy="383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6281509" cy="56169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WriteURL</a:t>
            </a:r>
            <a:r>
              <a:rPr lang="en-US" dirty="0" smtClean="0"/>
              <a:t>: </a:t>
            </a:r>
            <a:r>
              <a:rPr lang="en-GB" dirty="0" smtClean="0">
                <a:hlinkClick r:id="rId3"/>
              </a:rPr>
              <a:t>www.writeurl.com/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3030179" cy="4196767"/>
          </a:xfrm>
        </p:spPr>
        <p:txBody>
          <a:bodyPr>
            <a:normAutofit fontScale="92500" lnSpcReduction="10000"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Для чего: совместное </a:t>
            </a:r>
            <a:r>
              <a:rPr lang="ru-RU" dirty="0" smtClean="0"/>
              <a:t>редактирование </a:t>
            </a:r>
            <a:r>
              <a:rPr lang="ru-RU" dirty="0"/>
              <a:t>документов в реальном </a:t>
            </a:r>
            <a:r>
              <a:rPr lang="ru-RU" dirty="0" smtClean="0"/>
              <a:t>времени</a:t>
            </a:r>
            <a:endParaRPr lang="en-GB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Регистрация не требуется </a:t>
            </a:r>
            <a:endParaRPr lang="en-GB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Приложение может быть установлено на вашем сервере (платная версия</a:t>
            </a:r>
            <a:r>
              <a:rPr lang="ru-RU" dirty="0" smtClean="0"/>
              <a:t>).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Может быть встроено в другие веб-сайты</a:t>
            </a:r>
            <a:r>
              <a:rPr lang="en-GB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Можно делиться для редактирования /просмотра, и на опубликованный файл</a:t>
            </a:r>
            <a:endParaRPr lang="en-GB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Редактор форматированного текста</a:t>
            </a:r>
            <a:r>
              <a:rPr lang="en-US" dirty="0" smtClean="0"/>
              <a:t> (</a:t>
            </a:r>
            <a:r>
              <a:rPr lang="ru-RU" dirty="0" smtClean="0"/>
              <a:t>в том числе может </a:t>
            </a:r>
            <a:r>
              <a:rPr lang="ru-RU" dirty="0"/>
              <a:t>содержать ссылки и изображения</a:t>
            </a:r>
            <a:r>
              <a:rPr lang="en-US" dirty="0" smtClean="0"/>
              <a:t>)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Не поддерживает цитаты и таблицы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Может работать офлайн</a:t>
            </a:r>
            <a:endParaRPr lang="en-US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Демонстрация инструментов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898"/>
          <a:stretch>
            <a:fillRect/>
          </a:stretch>
        </p:blipFill>
        <p:spPr bwMode="auto">
          <a:xfrm>
            <a:off x="6111550" y="1914400"/>
            <a:ext cx="6080449" cy="32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440129" cy="561693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Dropbox</a:t>
            </a:r>
            <a:r>
              <a:rPr lang="en-US" dirty="0" smtClean="0"/>
              <a:t>: </a:t>
            </a:r>
            <a:r>
              <a:rPr lang="en-GB" dirty="0" smtClean="0">
                <a:hlinkClick r:id="rId3"/>
              </a:rPr>
              <a:t>https://dropbox.com/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4004839" cy="4159445"/>
          </a:xfrm>
        </p:spPr>
        <p:txBody>
          <a:bodyPr>
            <a:normAutofit fontScale="92500" lnSpcReduction="10000"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Для чего: облачное хранилище, обмен файлами, комментирование и совместная работа</a:t>
            </a:r>
            <a:r>
              <a:rPr lang="en-GB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Может использоваться как виртуальное рабочее пространство </a:t>
            </a:r>
            <a:r>
              <a:rPr lang="en-GB" dirty="0" smtClean="0"/>
              <a:t>– </a:t>
            </a:r>
            <a:r>
              <a:rPr lang="ru-RU" dirty="0" smtClean="0"/>
              <a:t>или инструмент для управления проектами</a:t>
            </a:r>
            <a:r>
              <a:rPr lang="en-GB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Бесплатная версия позволяет </a:t>
            </a:r>
            <a:r>
              <a:rPr lang="ru-RU" dirty="0" smtClean="0"/>
              <a:t>хранить до </a:t>
            </a:r>
            <a:r>
              <a:rPr lang="ru-RU" dirty="0"/>
              <a:t>2 ГБ; платная начинается с 2 ТБ хранилища от </a:t>
            </a:r>
            <a:r>
              <a:rPr lang="en-US" dirty="0" smtClean="0"/>
              <a:t>$</a:t>
            </a:r>
            <a:r>
              <a:rPr lang="ru-RU" dirty="0" smtClean="0"/>
              <a:t>9,99 в </a:t>
            </a:r>
            <a:r>
              <a:rPr lang="ru-RU" dirty="0"/>
              <a:t>месяц.</a:t>
            </a:r>
            <a:endParaRPr lang="en-US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uk-UA" dirty="0" err="1" smtClean="0"/>
              <a:t>Приложения</a:t>
            </a:r>
            <a:r>
              <a:rPr lang="uk-UA" dirty="0" smtClean="0"/>
              <a:t> для ПК</a:t>
            </a:r>
            <a:r>
              <a:rPr lang="en-US" dirty="0" smtClean="0"/>
              <a:t>, </a:t>
            </a:r>
            <a:r>
              <a:rPr lang="ru-RU" dirty="0" err="1" smtClean="0"/>
              <a:t>браузерные</a:t>
            </a:r>
            <a:r>
              <a:rPr lang="ru-RU" dirty="0" smtClean="0"/>
              <a:t> </a:t>
            </a:r>
            <a:r>
              <a:rPr lang="ru-RU" dirty="0"/>
              <a:t>и мобильные </a:t>
            </a:r>
            <a:r>
              <a:rPr lang="ru-RU" dirty="0" smtClean="0"/>
              <a:t>приложения</a:t>
            </a:r>
            <a:r>
              <a:rPr lang="en-US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Превью и комментарии к файлам</a:t>
            </a:r>
            <a:r>
              <a:rPr lang="ru-RU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err="1"/>
              <a:t>Dropbox</a:t>
            </a:r>
            <a:r>
              <a:rPr lang="ru-RU" dirty="0"/>
              <a:t> </a:t>
            </a:r>
            <a:r>
              <a:rPr lang="ru-RU" dirty="0" err="1"/>
              <a:t>Paper</a:t>
            </a:r>
            <a:r>
              <a:rPr lang="ru-RU" dirty="0"/>
              <a:t> позволяет редактировать документы в режиме реального времени</a:t>
            </a:r>
            <a:r>
              <a:rPr lang="ru-RU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err="1"/>
              <a:t>Dropbox</a:t>
            </a:r>
            <a:r>
              <a:rPr lang="ru-RU" dirty="0"/>
              <a:t> </a:t>
            </a:r>
            <a:r>
              <a:rPr lang="ru-RU" dirty="0" err="1"/>
              <a:t>Transfer</a:t>
            </a:r>
            <a:r>
              <a:rPr lang="ru-RU" dirty="0"/>
              <a:t> позволяет обмениваться файлами с не-</a:t>
            </a:r>
            <a:r>
              <a:rPr lang="ru-RU" dirty="0" err="1"/>
              <a:t>Dropbox</a:t>
            </a:r>
            <a:r>
              <a:rPr lang="ru-RU" dirty="0"/>
              <a:t> пользователями</a:t>
            </a:r>
            <a:r>
              <a:rPr lang="ru-RU" dirty="0" smtClean="0"/>
              <a:t>.</a:t>
            </a:r>
            <a:endParaRPr lang="en-US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Были проблемы с безопасностью в прошлом.</a:t>
            </a:r>
            <a:endParaRPr lang="en-US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Демонстрация инструментов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t="11701" r="969" b="5578"/>
          <a:stretch>
            <a:fillRect/>
          </a:stretch>
        </p:blipFill>
        <p:spPr bwMode="auto">
          <a:xfrm>
            <a:off x="5508949" y="4538816"/>
            <a:ext cx="4935894" cy="231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вал 11"/>
          <p:cNvSpPr/>
          <p:nvPr/>
        </p:nvSpPr>
        <p:spPr>
          <a:xfrm>
            <a:off x="9926697" y="4926185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extcloud 18.0.2 (Browser view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0457" y="1946041"/>
            <a:ext cx="6901542" cy="457766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0" y="1247442"/>
            <a:ext cx="6281509" cy="561693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NextCloud</a:t>
            </a:r>
            <a:r>
              <a:rPr lang="en-US" sz="3200" dirty="0" smtClean="0"/>
              <a:t>: </a:t>
            </a:r>
            <a:r>
              <a:rPr lang="en-GB" sz="3200" dirty="0" smtClean="0">
                <a:hlinkClick r:id="rId3"/>
              </a:rPr>
              <a:t>https://nextcloud.com/</a:t>
            </a: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789472" y="1868130"/>
            <a:ext cx="3323704" cy="4196767"/>
          </a:xfrm>
        </p:spPr>
        <p:txBody>
          <a:bodyPr>
            <a:normAutofit fontScale="92500" lnSpcReduction="10000"/>
          </a:bodyPr>
          <a:lstStyle/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Для чего: файловый хостинг и обмен плюс небольшие возможности совместной </a:t>
            </a:r>
            <a:r>
              <a:rPr lang="ru-RU" dirty="0" smtClean="0"/>
              <a:t>работы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Продукт с открытым исходным кодом (да, это бесплатно).</a:t>
            </a:r>
            <a:endParaRPr lang="en-GB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Локальный (самостоятельно размещенный): должен быть установлен на вашем сервере</a:t>
            </a:r>
            <a:r>
              <a:rPr lang="ru-RU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У вас есть полный контроль над вашими данными</a:t>
            </a:r>
            <a:r>
              <a:rPr lang="ru-RU" dirty="0" smtClean="0"/>
              <a:t>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uk-UA" dirty="0" err="1"/>
              <a:t>Приложение</a:t>
            </a:r>
            <a:r>
              <a:rPr lang="uk-UA" dirty="0"/>
              <a:t> для ПК</a:t>
            </a:r>
            <a:r>
              <a:rPr lang="en-US" dirty="0"/>
              <a:t>, </a:t>
            </a:r>
            <a:r>
              <a:rPr lang="ru-RU" dirty="0" err="1"/>
              <a:t>браузерные</a:t>
            </a:r>
            <a:r>
              <a:rPr lang="ru-RU" dirty="0"/>
              <a:t> и мобильные приложения </a:t>
            </a:r>
            <a:endParaRPr lang="ru-RU" dirty="0" smtClean="0"/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Имеет дополнительные платные продукты (</a:t>
            </a:r>
            <a:r>
              <a:rPr lang="ru-RU" dirty="0" err="1"/>
              <a:t>NextCloud</a:t>
            </a:r>
            <a:r>
              <a:rPr lang="ru-RU" dirty="0"/>
              <a:t> </a:t>
            </a:r>
            <a:r>
              <a:rPr lang="ru-RU" dirty="0" err="1"/>
              <a:t>Talk</a:t>
            </a:r>
            <a:r>
              <a:rPr lang="ru-RU" dirty="0"/>
              <a:t> и </a:t>
            </a:r>
            <a:r>
              <a:rPr lang="ru-RU" dirty="0" err="1"/>
              <a:t>Groupware</a:t>
            </a:r>
            <a:r>
              <a:rPr lang="ru-RU" dirty="0"/>
              <a:t>: почта, календарь, контакты, рабочее пространство с досками в </a:t>
            </a:r>
            <a:r>
              <a:rPr lang="ru-RU" dirty="0" err="1"/>
              <a:t>канбан</a:t>
            </a:r>
            <a:r>
              <a:rPr lang="ru-RU" dirty="0"/>
              <a:t>-стиле</a:t>
            </a:r>
            <a:r>
              <a:rPr lang="ru-RU" dirty="0" smtClean="0"/>
              <a:t>).</a:t>
            </a:r>
          </a:p>
          <a:p>
            <a:pPr marL="177800" indent="-177800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/>
              <a:t>Основная проблема: конфликтующие версии</a:t>
            </a:r>
            <a:endParaRPr lang="en-US" dirty="0" smtClean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Полезности и ваши запросы</a:t>
            </a:r>
            <a:endParaRPr lang="en-GB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 lvl="0"/>
            <a:r>
              <a:rPr lang="ru-RU" dirty="0" smtClean="0"/>
              <a:t>Демонстрация инструментов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7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7318</TotalTime>
  <Words>2757</Words>
  <Application>Microsoft Office PowerPoint</Application>
  <PresentationFormat>Широкоэкранный</PresentationFormat>
  <Paragraphs>343</Paragraphs>
  <Slides>29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Lato</vt:lpstr>
      <vt:lpstr>Segoe UI</vt:lpstr>
      <vt:lpstr>Тема Office</vt:lpstr>
      <vt:lpstr>Цифровые полезности и ваши запросы</vt:lpstr>
      <vt:lpstr>Цифровые полезности и ваши запросы</vt:lpstr>
      <vt:lpstr>Региональный механизм поддержки гражданского общества стран Восточного партнерства</vt:lpstr>
      <vt:lpstr>Удаленная работа в ГО: серия вебинаров</vt:lpstr>
      <vt:lpstr>Резюме: Элементы удаленной работы для менеджеров</vt:lpstr>
      <vt:lpstr>Цифровые полезности</vt:lpstr>
      <vt:lpstr>WriteURL: www.writeurl.com/</vt:lpstr>
      <vt:lpstr>Dropbox: https://dropbox.com/</vt:lpstr>
      <vt:lpstr>NextCloud: https://nextcloud.com/</vt:lpstr>
      <vt:lpstr>Signal: https://signal.org/</vt:lpstr>
      <vt:lpstr>Mailvelope: https://www.mailvelope.com/</vt:lpstr>
      <vt:lpstr>Ваши вопросы</vt:lpstr>
      <vt:lpstr>Что вы просите?</vt:lpstr>
      <vt:lpstr>Agile вкратце</vt:lpstr>
      <vt:lpstr>Управление проектами в стиле Agile </vt:lpstr>
      <vt:lpstr>Пояснение Agile лидерства</vt:lpstr>
      <vt:lpstr>«Полезности» Agile</vt:lpstr>
      <vt:lpstr>Инструменты управления проектами</vt:lpstr>
      <vt:lpstr>Как выбрать инструмент управления проектами</vt:lpstr>
      <vt:lpstr>Планирование и проведение вебинара</vt:lpstr>
      <vt:lpstr>Планирование вебинара (или большой встречи)</vt:lpstr>
      <vt:lpstr>Вебинар: какие задачи надо распределить</vt:lpstr>
      <vt:lpstr>ZOOM: https://zoom.us/ </vt:lpstr>
      <vt:lpstr>ZOOM: Дополнительные опции</vt:lpstr>
      <vt:lpstr>ZOOM: Дополнительные опции</vt:lpstr>
      <vt:lpstr>ZOOM: Советы по взаимодействию с аудиторией</vt:lpstr>
      <vt:lpstr>ZOOM: Вебинары как онлайн решение</vt:lpstr>
      <vt:lpstr>ZOOM: рассылка приглашений на встречи через приложения мессенджеров</vt:lpstr>
      <vt:lpstr>Спасибо за Ваше внимание! Будем рады услышать Ваши отзывы!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Vladimir Ivanov</cp:lastModifiedBy>
  <cp:revision>424</cp:revision>
  <dcterms:created xsi:type="dcterms:W3CDTF">2019-02-18T10:33:07Z</dcterms:created>
  <dcterms:modified xsi:type="dcterms:W3CDTF">2020-05-22T14:58:41Z</dcterms:modified>
</cp:coreProperties>
</file>